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75d7428ad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bacab0308047c1"/>
  </p:sldMasterIdLst>
  <p:sldIdLst>
    <p:sldId xmlns:r="http://schemas.openxmlformats.org/officeDocument/2006/relationships" id="256" r:id="Rc08b7aa42d3744f8"/>
    <p:sldId xmlns:r="http://schemas.openxmlformats.org/officeDocument/2006/relationships" id="257" r:id="R011de3bbeabc49a7"/>
    <p:sldId xmlns:r="http://schemas.openxmlformats.org/officeDocument/2006/relationships" id="258" r:id="Rfa590abe621c4e08"/>
    <p:sldId xmlns:r="http://schemas.openxmlformats.org/officeDocument/2006/relationships" id="259" r:id="R1f1b46fa7f544db1"/>
    <p:sldId xmlns:r="http://schemas.openxmlformats.org/officeDocument/2006/relationships" id="260" r:id="R994720973327429d"/>
    <p:sldId xmlns:r="http://schemas.openxmlformats.org/officeDocument/2006/relationships" id="261" r:id="R3a54c15b517f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acab0308047c1" /><Relationship Type="http://schemas.openxmlformats.org/officeDocument/2006/relationships/slide" Target="/ppt/slides/slide1.xml" Id="Rc08b7aa42d3744f8" /><Relationship Type="http://schemas.openxmlformats.org/officeDocument/2006/relationships/slide" Target="/ppt/slides/slide2.xml" Id="R011de3bbeabc49a7" /><Relationship Type="http://schemas.openxmlformats.org/officeDocument/2006/relationships/slide" Target="/ppt/slides/slide3.xml" Id="Rfa590abe621c4e08" /><Relationship Type="http://schemas.openxmlformats.org/officeDocument/2006/relationships/slide" Target="/ppt/slides/slide4.xml" Id="R1f1b46fa7f544db1" /><Relationship Type="http://schemas.openxmlformats.org/officeDocument/2006/relationships/slide" Target="/ppt/slides/slide5.xml" Id="R994720973327429d" /><Relationship Type="http://schemas.openxmlformats.org/officeDocument/2006/relationships/slide" Target="/ppt/slides/slide6.xml" Id="R3a54c15b517f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2c7d29e4e4e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14a6fc89d4791" /><Relationship Type="http://schemas.openxmlformats.org/officeDocument/2006/relationships/theme" Target="/ppt/slideMasters/theme/theme1.xml" Id="R521ae6331db4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14a6fc89d47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7d62365a747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f778f61b3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f5e32239341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ae282f55b43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b699b09434c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33f840d4d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REGNSKAP SA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6 481 818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6 764 380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8 481 444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71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971 445 807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REGNSKAP SA</a:t>
            </a:r>
          </a:p>
        </p:txBody>
      </p:sp>
    </p:spTree>
  </p:cSld>
  <p:clrMapOvr>
    <a:masterClrMapping xmlns:a="http://schemas.openxmlformats.org/drawingml/2006/main"/>
  </p:clrMapOvr>
</p:sld>
</file>