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340fbef204c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84f3030004ee4"/>
  </p:sldMasterIdLst>
  <p:sldIdLst>
    <p:sldId xmlns:r="http://schemas.openxmlformats.org/officeDocument/2006/relationships" id="256" r:id="R21aab28e47b74bc1"/>
    <p:sldId xmlns:r="http://schemas.openxmlformats.org/officeDocument/2006/relationships" id="257" r:id="Recda219076464809"/>
    <p:sldId xmlns:r="http://schemas.openxmlformats.org/officeDocument/2006/relationships" id="258" r:id="Rd9885742a1744590"/>
    <p:sldId xmlns:r="http://schemas.openxmlformats.org/officeDocument/2006/relationships" id="259" r:id="Ra0996a9f14084a55"/>
    <p:sldId xmlns:r="http://schemas.openxmlformats.org/officeDocument/2006/relationships" id="260" r:id="R744606bffc664d91"/>
    <p:sldId xmlns:r="http://schemas.openxmlformats.org/officeDocument/2006/relationships" id="261" r:id="R197e448be79a4f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84f3030004ee4" /><Relationship Type="http://schemas.openxmlformats.org/officeDocument/2006/relationships/slide" Target="/ppt/slides/slide1.xml" Id="R21aab28e47b74bc1" /><Relationship Type="http://schemas.openxmlformats.org/officeDocument/2006/relationships/slide" Target="/ppt/slides/slide2.xml" Id="Recda219076464809" /><Relationship Type="http://schemas.openxmlformats.org/officeDocument/2006/relationships/slide" Target="/ppt/slides/slide3.xml" Id="Rd9885742a1744590" /><Relationship Type="http://schemas.openxmlformats.org/officeDocument/2006/relationships/slide" Target="/ppt/slides/slide4.xml" Id="Ra0996a9f14084a55" /><Relationship Type="http://schemas.openxmlformats.org/officeDocument/2006/relationships/slide" Target="/ppt/slides/slide5.xml" Id="R744606bffc664d91" /><Relationship Type="http://schemas.openxmlformats.org/officeDocument/2006/relationships/slide" Target="/ppt/slides/slide6.xml" Id="R197e448be79a4f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5478b4950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5c75472d04a0f" /><Relationship Type="http://schemas.openxmlformats.org/officeDocument/2006/relationships/theme" Target="/ppt/slideMasters/theme/theme1.xml" Id="Rb7b39192d2b341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5c75472d0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5987ec8e2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ebd2350d043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60022868c4c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c2a521128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0a1eadfea4b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7a1a3599649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 OVER 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 OVER LAND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4 689 720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−124 479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9 423 451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Flå, Hegglia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54 50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post@lysoverland.no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www.lysoverland.no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