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3e6abc42d04d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d4d913957f4e9b"/>
  </p:sldMasterIdLst>
  <p:sldIdLst>
    <p:sldId xmlns:r="http://schemas.openxmlformats.org/officeDocument/2006/relationships" id="256" r:id="Ra749474b23904296"/>
    <p:sldId xmlns:r="http://schemas.openxmlformats.org/officeDocument/2006/relationships" id="257" r:id="Re52aa2e750914b18"/>
    <p:sldId xmlns:r="http://schemas.openxmlformats.org/officeDocument/2006/relationships" id="258" r:id="R798263965cf3465c"/>
    <p:sldId xmlns:r="http://schemas.openxmlformats.org/officeDocument/2006/relationships" id="259" r:id="R96f9a29c9d74466e"/>
    <p:sldId xmlns:r="http://schemas.openxmlformats.org/officeDocument/2006/relationships" id="260" r:id="Rf42dfa9cb6ac4b87"/>
    <p:sldId xmlns:r="http://schemas.openxmlformats.org/officeDocument/2006/relationships" id="261" r:id="Rd828ef771b774e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4d913957f4e9b" /><Relationship Type="http://schemas.openxmlformats.org/officeDocument/2006/relationships/slide" Target="/ppt/slides/slide1.xml" Id="Ra749474b23904296" /><Relationship Type="http://schemas.openxmlformats.org/officeDocument/2006/relationships/slide" Target="/ppt/slides/slide2.xml" Id="Re52aa2e750914b18" /><Relationship Type="http://schemas.openxmlformats.org/officeDocument/2006/relationships/slide" Target="/ppt/slides/slide3.xml" Id="R798263965cf3465c" /><Relationship Type="http://schemas.openxmlformats.org/officeDocument/2006/relationships/slide" Target="/ppt/slides/slide4.xml" Id="R96f9a29c9d74466e" /><Relationship Type="http://schemas.openxmlformats.org/officeDocument/2006/relationships/slide" Target="/ppt/slides/slide5.xml" Id="Rf42dfa9cb6ac4b87" /><Relationship Type="http://schemas.openxmlformats.org/officeDocument/2006/relationships/slide" Target="/ppt/slides/slide6.xml" Id="Rd828ef771b774e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1cf365fb542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2a2f8a3c04871" /><Relationship Type="http://schemas.openxmlformats.org/officeDocument/2006/relationships/theme" Target="/ppt/slideMasters/theme/theme1.xml" Id="Rffcf5048c54c4d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72a2f8a3c048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8f765beba47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5a67db68f47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29ec2c2c043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4e57b72b44e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9e1d353f844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a3afd008c4d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VORMA ØKONOMI OG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VORMA ØKONOMI OG REGNSKAP SA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23 032 278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1 412 576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7 663 614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13 493 013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63912920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971 455 012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