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7610e085e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79b38620041c5"/>
  </p:sldMasterIdLst>
  <p:sldIdLst>
    <p:sldId xmlns:r="http://schemas.openxmlformats.org/officeDocument/2006/relationships" id="256" r:id="R29fd09b27aaf4eda"/>
    <p:sldId xmlns:r="http://schemas.openxmlformats.org/officeDocument/2006/relationships" id="257" r:id="Rf37c1c5426af4e53"/>
    <p:sldId xmlns:r="http://schemas.openxmlformats.org/officeDocument/2006/relationships" id="258" r:id="Rd739d9d7aba74519"/>
    <p:sldId xmlns:r="http://schemas.openxmlformats.org/officeDocument/2006/relationships" id="259" r:id="Recc5174665944a25"/>
    <p:sldId xmlns:r="http://schemas.openxmlformats.org/officeDocument/2006/relationships" id="260" r:id="Ra767e365dfd6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79b38620041c5" /><Relationship Type="http://schemas.openxmlformats.org/officeDocument/2006/relationships/slide" Target="/ppt/slides/slide1.xml" Id="R29fd09b27aaf4eda" /><Relationship Type="http://schemas.openxmlformats.org/officeDocument/2006/relationships/slide" Target="/ppt/slides/slide2.xml" Id="Rf37c1c5426af4e53" /><Relationship Type="http://schemas.openxmlformats.org/officeDocument/2006/relationships/slide" Target="/ppt/slides/slide3.xml" Id="Rd739d9d7aba74519" /><Relationship Type="http://schemas.openxmlformats.org/officeDocument/2006/relationships/slide" Target="/ppt/slides/slide4.xml" Id="Recc5174665944a25" /><Relationship Type="http://schemas.openxmlformats.org/officeDocument/2006/relationships/slide" Target="/ppt/slides/slide5.xml" Id="Ra767e365dfd6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8caf7f803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6e817672140dd" /><Relationship Type="http://schemas.openxmlformats.org/officeDocument/2006/relationships/theme" Target="/ppt/slideMasters/theme/theme1.xml" Id="R308ad1f1f66d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6e8176721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82abfc19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a2ae43b848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12c1fb370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c323619a0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27685d6e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OVERSETTERFORENING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OVERSETTERFORENING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post@translators.no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971 480 246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