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2b40d8ede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01f030e464c00"/>
  </p:sldMasterIdLst>
  <p:sldIdLst>
    <p:sldId xmlns:r="http://schemas.openxmlformats.org/officeDocument/2006/relationships" id="256" r:id="Rae9b9b205688445f"/>
    <p:sldId xmlns:r="http://schemas.openxmlformats.org/officeDocument/2006/relationships" id="257" r:id="R3e24f478f0c54542"/>
    <p:sldId xmlns:r="http://schemas.openxmlformats.org/officeDocument/2006/relationships" id="258" r:id="R6fc0b112d7da4cf0"/>
    <p:sldId xmlns:r="http://schemas.openxmlformats.org/officeDocument/2006/relationships" id="259" r:id="Rb92a114126c341b5"/>
    <p:sldId xmlns:r="http://schemas.openxmlformats.org/officeDocument/2006/relationships" id="260" r:id="R689d3f048ad14151"/>
    <p:sldId xmlns:r="http://schemas.openxmlformats.org/officeDocument/2006/relationships" id="261" r:id="R6c6cf8817d77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01f030e464c00" /><Relationship Type="http://schemas.openxmlformats.org/officeDocument/2006/relationships/slide" Target="/ppt/slides/slide1.xml" Id="Rae9b9b205688445f" /><Relationship Type="http://schemas.openxmlformats.org/officeDocument/2006/relationships/slide" Target="/ppt/slides/slide2.xml" Id="R3e24f478f0c54542" /><Relationship Type="http://schemas.openxmlformats.org/officeDocument/2006/relationships/slide" Target="/ppt/slides/slide3.xml" Id="R6fc0b112d7da4cf0" /><Relationship Type="http://schemas.openxmlformats.org/officeDocument/2006/relationships/slide" Target="/ppt/slides/slide4.xml" Id="Rb92a114126c341b5" /><Relationship Type="http://schemas.openxmlformats.org/officeDocument/2006/relationships/slide" Target="/ppt/slides/slide5.xml" Id="R689d3f048ad14151" /><Relationship Type="http://schemas.openxmlformats.org/officeDocument/2006/relationships/slide" Target="/ppt/slides/slide6.xml" Id="R6c6cf8817d77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e1767fe23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51b7708844a8" /><Relationship Type="http://schemas.openxmlformats.org/officeDocument/2006/relationships/theme" Target="/ppt/slideMasters/theme/theme1.xml" Id="R26d5482c5ab9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a51b77088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d579d75c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852311bd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1ed15294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6f151da97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3a34671af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eb5ff92a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FOR TRO OG MEDIER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 FOR TRO OG MEDIER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8 235 585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2 717 093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Bergtoras vei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www.troogmedier.no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FOR TRO OG MEDIER</a:t>
            </a:r>
          </a:p>
        </p:txBody>
      </p:sp>
    </p:spTree>
  </p:cSld>
  <p:clrMapOvr>
    <a:masterClrMapping xmlns:a="http://schemas.openxmlformats.org/drawingml/2006/main"/>
  </p:clrMapOvr>
</p:sld>
</file>