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3e8d4d177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d86fbe4db4432"/>
  </p:sldMasterIdLst>
  <p:sldIdLst>
    <p:sldId xmlns:r="http://schemas.openxmlformats.org/officeDocument/2006/relationships" id="256" r:id="R5072ab8efdf24260"/>
    <p:sldId xmlns:r="http://schemas.openxmlformats.org/officeDocument/2006/relationships" id="257" r:id="R8c76bf306e9446f9"/>
    <p:sldId xmlns:r="http://schemas.openxmlformats.org/officeDocument/2006/relationships" id="258" r:id="Re5debf272f594a5d"/>
    <p:sldId xmlns:r="http://schemas.openxmlformats.org/officeDocument/2006/relationships" id="259" r:id="Re980e505fae344c6"/>
    <p:sldId xmlns:r="http://schemas.openxmlformats.org/officeDocument/2006/relationships" id="260" r:id="Rc5bc83e07d124e24"/>
    <p:sldId xmlns:r="http://schemas.openxmlformats.org/officeDocument/2006/relationships" id="261" r:id="Re99e717f115d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d86fbe4db4432" /><Relationship Type="http://schemas.openxmlformats.org/officeDocument/2006/relationships/slide" Target="/ppt/slides/slide1.xml" Id="R5072ab8efdf24260" /><Relationship Type="http://schemas.openxmlformats.org/officeDocument/2006/relationships/slide" Target="/ppt/slides/slide2.xml" Id="R8c76bf306e9446f9" /><Relationship Type="http://schemas.openxmlformats.org/officeDocument/2006/relationships/slide" Target="/ppt/slides/slide3.xml" Id="Re5debf272f594a5d" /><Relationship Type="http://schemas.openxmlformats.org/officeDocument/2006/relationships/slide" Target="/ppt/slides/slide4.xml" Id="Re980e505fae344c6" /><Relationship Type="http://schemas.openxmlformats.org/officeDocument/2006/relationships/slide" Target="/ppt/slides/slide5.xml" Id="Rc5bc83e07d124e24" /><Relationship Type="http://schemas.openxmlformats.org/officeDocument/2006/relationships/slide" Target="/ppt/slides/slide6.xml" Id="Re99e717f115d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537d950da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7a9983ad4d83" /><Relationship Type="http://schemas.openxmlformats.org/officeDocument/2006/relationships/theme" Target="/ppt/slideMasters/theme/theme1.xml" Id="Rdd1ca20ac818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e7a9983ad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3a7abb02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f96bcc1f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2d15bac7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5cf7c783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996442795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2128ef1c4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