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5c351b9e9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6ee0a87f4450e"/>
  </p:sldMasterIdLst>
  <p:sldIdLst>
    <p:sldId xmlns:r="http://schemas.openxmlformats.org/officeDocument/2006/relationships" id="256" r:id="Ra6c1a1b1f6d44b5c"/>
    <p:sldId xmlns:r="http://schemas.openxmlformats.org/officeDocument/2006/relationships" id="257" r:id="R4c6bd491317b4ffb"/>
    <p:sldId xmlns:r="http://schemas.openxmlformats.org/officeDocument/2006/relationships" id="258" r:id="Re92e207a9c384e47"/>
    <p:sldId xmlns:r="http://schemas.openxmlformats.org/officeDocument/2006/relationships" id="259" r:id="R4635671e50e243cd"/>
    <p:sldId xmlns:r="http://schemas.openxmlformats.org/officeDocument/2006/relationships" id="260" r:id="R9c4a77b8b0604dfd"/>
    <p:sldId xmlns:r="http://schemas.openxmlformats.org/officeDocument/2006/relationships" id="261" r:id="R5241951da46c49b4"/>
    <p:sldId xmlns:r="http://schemas.openxmlformats.org/officeDocument/2006/relationships" id="262" r:id="R859862cd88df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6ee0a87f4450e" /><Relationship Type="http://schemas.openxmlformats.org/officeDocument/2006/relationships/slide" Target="/ppt/slides/slide1.xml" Id="Ra6c1a1b1f6d44b5c" /><Relationship Type="http://schemas.openxmlformats.org/officeDocument/2006/relationships/slide" Target="/ppt/slides/slide2.xml" Id="R4c6bd491317b4ffb" /><Relationship Type="http://schemas.openxmlformats.org/officeDocument/2006/relationships/slide" Target="/ppt/slides/slide3.xml" Id="Re92e207a9c384e47" /><Relationship Type="http://schemas.openxmlformats.org/officeDocument/2006/relationships/slide" Target="/ppt/slides/slide4.xml" Id="R4635671e50e243cd" /><Relationship Type="http://schemas.openxmlformats.org/officeDocument/2006/relationships/slide" Target="/ppt/slides/slide5.xml" Id="R9c4a77b8b0604dfd" /><Relationship Type="http://schemas.openxmlformats.org/officeDocument/2006/relationships/slide" Target="/ppt/slides/slide6.xml" Id="R5241951da46c49b4" /><Relationship Type="http://schemas.openxmlformats.org/officeDocument/2006/relationships/slide" Target="/ppt/slides/slide7.xml" Id="R859862cd88df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2062a3bfe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8040a14b4ad5" /><Relationship Type="http://schemas.openxmlformats.org/officeDocument/2006/relationships/theme" Target="/ppt/slideMasters/theme/theme1.xml" Id="R9f0f5ea406a7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08040a14b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157ec7111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44355298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c4262129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3cca922f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e4cf7d4b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3a5a52c2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62d3e9b20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18 897 784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&amp; CO BYGGEVARER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Grunnavågsvegen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971 505 761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