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7e90ac5a6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53288f4d54754"/>
  </p:sldMasterIdLst>
  <p:sldIdLst>
    <p:sldId xmlns:r="http://schemas.openxmlformats.org/officeDocument/2006/relationships" id="256" r:id="R8daf8bf6c15041aa"/>
    <p:sldId xmlns:r="http://schemas.openxmlformats.org/officeDocument/2006/relationships" id="257" r:id="Rc43dbe5bdc954445"/>
    <p:sldId xmlns:r="http://schemas.openxmlformats.org/officeDocument/2006/relationships" id="258" r:id="R4146bd3212014120"/>
    <p:sldId xmlns:r="http://schemas.openxmlformats.org/officeDocument/2006/relationships" id="259" r:id="R0e7a84b6d656472a"/>
    <p:sldId xmlns:r="http://schemas.openxmlformats.org/officeDocument/2006/relationships" id="260" r:id="Rc04e332dde09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53288f4d54754" /><Relationship Type="http://schemas.openxmlformats.org/officeDocument/2006/relationships/slide" Target="/ppt/slides/slide1.xml" Id="R8daf8bf6c15041aa" /><Relationship Type="http://schemas.openxmlformats.org/officeDocument/2006/relationships/slide" Target="/ppt/slides/slide2.xml" Id="Rc43dbe5bdc954445" /><Relationship Type="http://schemas.openxmlformats.org/officeDocument/2006/relationships/slide" Target="/ppt/slides/slide3.xml" Id="R4146bd3212014120" /><Relationship Type="http://schemas.openxmlformats.org/officeDocument/2006/relationships/slide" Target="/ppt/slides/slide4.xml" Id="R0e7a84b6d656472a" /><Relationship Type="http://schemas.openxmlformats.org/officeDocument/2006/relationships/slide" Target="/ppt/slides/slide5.xml" Id="Rc04e332dde09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c96b19f2b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d556effff46d3" /><Relationship Type="http://schemas.openxmlformats.org/officeDocument/2006/relationships/theme" Target="/ppt/slideMasters/theme/theme1.xml" Id="R238ed3d3674b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d556effff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e50a30db1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32326eac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db03449fb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6bc40ae7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c484b3097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SOKN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Kirkegårdsveien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50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post@bryn-menighet.no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www.bryn-menighet.no/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971 522 070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