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be703d177e4f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47b0a8350f4985"/>
  </p:sldMasterIdLst>
  <p:sldIdLst>
    <p:sldId xmlns:r="http://schemas.openxmlformats.org/officeDocument/2006/relationships" id="256" r:id="Ra9d850dba6bf48f4"/>
    <p:sldId xmlns:r="http://schemas.openxmlformats.org/officeDocument/2006/relationships" id="257" r:id="R613a255ef3f243a7"/>
    <p:sldId xmlns:r="http://schemas.openxmlformats.org/officeDocument/2006/relationships" id="258" r:id="R5da72a384826413c"/>
    <p:sldId xmlns:r="http://schemas.openxmlformats.org/officeDocument/2006/relationships" id="259" r:id="R2eda4f20f9a94d45"/>
    <p:sldId xmlns:r="http://schemas.openxmlformats.org/officeDocument/2006/relationships" id="260" r:id="Re9b28b0a34ea48ec"/>
    <p:sldId xmlns:r="http://schemas.openxmlformats.org/officeDocument/2006/relationships" id="261" r:id="R1df5fd8a868345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47b0a8350f4985" /><Relationship Type="http://schemas.openxmlformats.org/officeDocument/2006/relationships/slide" Target="/ppt/slides/slide1.xml" Id="Ra9d850dba6bf48f4" /><Relationship Type="http://schemas.openxmlformats.org/officeDocument/2006/relationships/slide" Target="/ppt/slides/slide2.xml" Id="R613a255ef3f243a7" /><Relationship Type="http://schemas.openxmlformats.org/officeDocument/2006/relationships/slide" Target="/ppt/slides/slide3.xml" Id="R5da72a384826413c" /><Relationship Type="http://schemas.openxmlformats.org/officeDocument/2006/relationships/slide" Target="/ppt/slides/slide4.xml" Id="R2eda4f20f9a94d45" /><Relationship Type="http://schemas.openxmlformats.org/officeDocument/2006/relationships/slide" Target="/ppt/slides/slide5.xml" Id="Re9b28b0a34ea48ec" /><Relationship Type="http://schemas.openxmlformats.org/officeDocument/2006/relationships/slide" Target="/ppt/slides/slide6.xml" Id="R1df5fd8a868345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bb86cc7d5347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4c166b4194120" /><Relationship Type="http://schemas.openxmlformats.org/officeDocument/2006/relationships/theme" Target="/ppt/slideMasters/theme/theme1.xml" Id="R221fe120006f4f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74c166b41941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18fa1eb9844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00930a8d248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cf35c7eab45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b2d214f4d44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145ca020c4e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dfc1e4fe84d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NORGES KRISTELIGE STUDENT- OG SKOLEUNGDOMSLAG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KRISTELIGE STUDENT- OG SKOLEUNGDOMSLAG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 KRISTELIGE STUDENT- OG SKOLEUNGDOMSLAG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KRISTELIGE STUDENT- OG SKOLEUNGDOMSLAG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KRISTELIGE STUDENT- OG SKOLEUNGDOMSLAG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KRISTELIGE STUDENT- OG SKOLEUNGDOMSLAG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34 630 462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−1 131 827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−1 472 054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120 505 553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144 769 477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KRISTELIGE STUDENT- OG SKOLEUNGDOMSLAG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Holbergs plass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99 24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post@nkss.no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www.nkss.no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971 524 650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KRISTELIGE STUDENT- OG SKOLEUNGDOMSLAG</a:t>
            </a:r>
          </a:p>
        </p:txBody>
      </p:sp>
    </p:spTree>
  </p:cSld>
  <p:clrMapOvr>
    <a:masterClrMapping xmlns:a="http://schemas.openxmlformats.org/drawingml/2006/main"/>
  </p:clrMapOvr>
</p:sld>
</file>