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6daf95a3d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3814403c5408b"/>
  </p:sldMasterIdLst>
  <p:sldIdLst>
    <p:sldId xmlns:r="http://schemas.openxmlformats.org/officeDocument/2006/relationships" id="256" r:id="R2f66aefc570441c0"/>
    <p:sldId xmlns:r="http://schemas.openxmlformats.org/officeDocument/2006/relationships" id="257" r:id="R2794d8d571874a09"/>
    <p:sldId xmlns:r="http://schemas.openxmlformats.org/officeDocument/2006/relationships" id="258" r:id="Re54cf1c605654af4"/>
    <p:sldId xmlns:r="http://schemas.openxmlformats.org/officeDocument/2006/relationships" id="259" r:id="R8020a3d782784b69"/>
    <p:sldId xmlns:r="http://schemas.openxmlformats.org/officeDocument/2006/relationships" id="260" r:id="R4b5dd9eeb337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3814403c5408b" /><Relationship Type="http://schemas.openxmlformats.org/officeDocument/2006/relationships/slide" Target="/ppt/slides/slide1.xml" Id="R2f66aefc570441c0" /><Relationship Type="http://schemas.openxmlformats.org/officeDocument/2006/relationships/slide" Target="/ppt/slides/slide2.xml" Id="R2794d8d571874a09" /><Relationship Type="http://schemas.openxmlformats.org/officeDocument/2006/relationships/slide" Target="/ppt/slides/slide3.xml" Id="Re54cf1c605654af4" /><Relationship Type="http://schemas.openxmlformats.org/officeDocument/2006/relationships/slide" Target="/ppt/slides/slide4.xml" Id="R8020a3d782784b69" /><Relationship Type="http://schemas.openxmlformats.org/officeDocument/2006/relationships/slide" Target="/ppt/slides/slide5.xml" Id="R4b5dd9eeb337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56b4e689a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c43e01d441f8" /><Relationship Type="http://schemas.openxmlformats.org/officeDocument/2006/relationships/theme" Target="/ppt/slideMasters/theme/theme1.xml" Id="R998bf492ae3b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bc43e01d4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f0970931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f7a42038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8f953c06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5b43c4c1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0a9bdf46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