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1869abdc6f4eb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9d93df1eca4660"/>
  </p:sldMasterIdLst>
  <p:sldIdLst>
    <p:sldId xmlns:r="http://schemas.openxmlformats.org/officeDocument/2006/relationships" id="256" r:id="R97482ef9aaa64fc0"/>
    <p:sldId xmlns:r="http://schemas.openxmlformats.org/officeDocument/2006/relationships" id="257" r:id="Re1e926b983734d0c"/>
    <p:sldId xmlns:r="http://schemas.openxmlformats.org/officeDocument/2006/relationships" id="258" r:id="Ra92a881dc1244d0e"/>
    <p:sldId xmlns:r="http://schemas.openxmlformats.org/officeDocument/2006/relationships" id="259" r:id="Ra99c5601adae4b51"/>
    <p:sldId xmlns:r="http://schemas.openxmlformats.org/officeDocument/2006/relationships" id="260" r:id="Rc0143d0656634c9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9d93df1eca4660" /><Relationship Type="http://schemas.openxmlformats.org/officeDocument/2006/relationships/slide" Target="/ppt/slides/slide1.xml" Id="R97482ef9aaa64fc0" /><Relationship Type="http://schemas.openxmlformats.org/officeDocument/2006/relationships/slide" Target="/ppt/slides/slide2.xml" Id="Re1e926b983734d0c" /><Relationship Type="http://schemas.openxmlformats.org/officeDocument/2006/relationships/slide" Target="/ppt/slides/slide3.xml" Id="Ra92a881dc1244d0e" /><Relationship Type="http://schemas.openxmlformats.org/officeDocument/2006/relationships/slide" Target="/ppt/slides/slide4.xml" Id="Ra99c5601adae4b51" /><Relationship Type="http://schemas.openxmlformats.org/officeDocument/2006/relationships/slide" Target="/ppt/slides/slide5.xml" Id="Rc0143d0656634c9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5efd22cd5047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35488ac00e4217" /><Relationship Type="http://schemas.openxmlformats.org/officeDocument/2006/relationships/theme" Target="/ppt/slideMasters/theme/theme1.xml" Id="R2be79d749ec7460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35488ac00e42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d1d98c29f47d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7a087c5514d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e0c818d14c473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ecc3d4eb2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20555edf242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FOLKETRYGDFONDET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11 72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folketrygdfondet@ftf.no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folketrygdfondet.no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971 525 061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FOLKETRYGDFONDET</a:t>
            </a:r>
          </a:p>
        </p:txBody>
      </p:sp>
    </p:spTree>
  </p:cSld>
  <p:clrMapOvr>
    <a:masterClrMapping xmlns:a="http://schemas.openxmlformats.org/drawingml/2006/main"/>
  </p:clrMapOvr>
</p:sld>
</file>