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6f8972a61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2981467724c31"/>
  </p:sldMasterIdLst>
  <p:sldIdLst>
    <p:sldId xmlns:r="http://schemas.openxmlformats.org/officeDocument/2006/relationships" id="256" r:id="Rdfd3699cea6149bb"/>
    <p:sldId xmlns:r="http://schemas.openxmlformats.org/officeDocument/2006/relationships" id="257" r:id="R8505f5219a2a4131"/>
    <p:sldId xmlns:r="http://schemas.openxmlformats.org/officeDocument/2006/relationships" id="258" r:id="R38b25f5e9b4a451f"/>
    <p:sldId xmlns:r="http://schemas.openxmlformats.org/officeDocument/2006/relationships" id="259" r:id="Rd1455909b9744ab4"/>
    <p:sldId xmlns:r="http://schemas.openxmlformats.org/officeDocument/2006/relationships" id="260" r:id="Ra8caa04cf5e54910"/>
    <p:sldId xmlns:r="http://schemas.openxmlformats.org/officeDocument/2006/relationships" id="261" r:id="R488d2d996c92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2981467724c31" /><Relationship Type="http://schemas.openxmlformats.org/officeDocument/2006/relationships/slide" Target="/ppt/slides/slide1.xml" Id="Rdfd3699cea6149bb" /><Relationship Type="http://schemas.openxmlformats.org/officeDocument/2006/relationships/slide" Target="/ppt/slides/slide2.xml" Id="R8505f5219a2a4131" /><Relationship Type="http://schemas.openxmlformats.org/officeDocument/2006/relationships/slide" Target="/ppt/slides/slide3.xml" Id="R38b25f5e9b4a451f" /><Relationship Type="http://schemas.openxmlformats.org/officeDocument/2006/relationships/slide" Target="/ppt/slides/slide4.xml" Id="Rd1455909b9744ab4" /><Relationship Type="http://schemas.openxmlformats.org/officeDocument/2006/relationships/slide" Target="/ppt/slides/slide5.xml" Id="Ra8caa04cf5e54910" /><Relationship Type="http://schemas.openxmlformats.org/officeDocument/2006/relationships/slide" Target="/ppt/slides/slide6.xml" Id="R488d2d996c92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85252db41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b8f3b3506462a" /><Relationship Type="http://schemas.openxmlformats.org/officeDocument/2006/relationships/theme" Target="/ppt/slideMasters/theme/theme1.xml" Id="Rd03f84df106e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b8f3b3506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72e19035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37a45277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4f4faa293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810cfa060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9203dd25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5c930dfd8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