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e712237ce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a454bd06d4808"/>
  </p:sldMasterIdLst>
  <p:sldIdLst>
    <p:sldId xmlns:r="http://schemas.openxmlformats.org/officeDocument/2006/relationships" id="256" r:id="R738fe0bb3a3f46c5"/>
    <p:sldId xmlns:r="http://schemas.openxmlformats.org/officeDocument/2006/relationships" id="257" r:id="Rd473923a8118450b"/>
    <p:sldId xmlns:r="http://schemas.openxmlformats.org/officeDocument/2006/relationships" id="258" r:id="Rbbbfa9a2c1ec4c64"/>
    <p:sldId xmlns:r="http://schemas.openxmlformats.org/officeDocument/2006/relationships" id="259" r:id="R2c005d94bf23443e"/>
    <p:sldId xmlns:r="http://schemas.openxmlformats.org/officeDocument/2006/relationships" id="260" r:id="Rdefeee69f2894410"/>
    <p:sldId xmlns:r="http://schemas.openxmlformats.org/officeDocument/2006/relationships" id="261" r:id="R866a3a9a390d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a454bd06d4808" /><Relationship Type="http://schemas.openxmlformats.org/officeDocument/2006/relationships/slide" Target="/ppt/slides/slide1.xml" Id="R738fe0bb3a3f46c5" /><Relationship Type="http://schemas.openxmlformats.org/officeDocument/2006/relationships/slide" Target="/ppt/slides/slide2.xml" Id="Rd473923a8118450b" /><Relationship Type="http://schemas.openxmlformats.org/officeDocument/2006/relationships/slide" Target="/ppt/slides/slide3.xml" Id="Rbbbfa9a2c1ec4c64" /><Relationship Type="http://schemas.openxmlformats.org/officeDocument/2006/relationships/slide" Target="/ppt/slides/slide4.xml" Id="R2c005d94bf23443e" /><Relationship Type="http://schemas.openxmlformats.org/officeDocument/2006/relationships/slide" Target="/ppt/slides/slide5.xml" Id="Rdefeee69f2894410" /><Relationship Type="http://schemas.openxmlformats.org/officeDocument/2006/relationships/slide" Target="/ppt/slides/slide6.xml" Id="R866a3a9a390d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1e020ddfb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471904764f61" /><Relationship Type="http://schemas.openxmlformats.org/officeDocument/2006/relationships/theme" Target="/ppt/slideMasters/theme/theme1.xml" Id="R29159894dedc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447190476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930ae63cf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d0b0f0db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5ad8f02d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b1d3bfe0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86a0aaf5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2217b5ba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DIAKONHJEMMET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217 827 223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39 152 303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427 486 205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2 612 120 375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