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6d19086f6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c1dada78841b2"/>
  </p:sldMasterIdLst>
  <p:sldIdLst>
    <p:sldId xmlns:r="http://schemas.openxmlformats.org/officeDocument/2006/relationships" id="256" r:id="Rfb0eada3ee1a4378"/>
    <p:sldId xmlns:r="http://schemas.openxmlformats.org/officeDocument/2006/relationships" id="257" r:id="R31adcb1954fa4fa4"/>
    <p:sldId xmlns:r="http://schemas.openxmlformats.org/officeDocument/2006/relationships" id="258" r:id="R1f26cce61b5f4f5a"/>
    <p:sldId xmlns:r="http://schemas.openxmlformats.org/officeDocument/2006/relationships" id="259" r:id="R5a89a52a97bb48d3"/>
    <p:sldId xmlns:r="http://schemas.openxmlformats.org/officeDocument/2006/relationships" id="260" r:id="R3f19c547061f4ef9"/>
    <p:sldId xmlns:r="http://schemas.openxmlformats.org/officeDocument/2006/relationships" id="261" r:id="R14b57ff69a1d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c1dada78841b2" /><Relationship Type="http://schemas.openxmlformats.org/officeDocument/2006/relationships/slide" Target="/ppt/slides/slide1.xml" Id="Rfb0eada3ee1a4378" /><Relationship Type="http://schemas.openxmlformats.org/officeDocument/2006/relationships/slide" Target="/ppt/slides/slide2.xml" Id="R31adcb1954fa4fa4" /><Relationship Type="http://schemas.openxmlformats.org/officeDocument/2006/relationships/slide" Target="/ppt/slides/slide3.xml" Id="R1f26cce61b5f4f5a" /><Relationship Type="http://schemas.openxmlformats.org/officeDocument/2006/relationships/slide" Target="/ppt/slides/slide4.xml" Id="R5a89a52a97bb48d3" /><Relationship Type="http://schemas.openxmlformats.org/officeDocument/2006/relationships/slide" Target="/ppt/slides/slide5.xml" Id="R3f19c547061f4ef9" /><Relationship Type="http://schemas.openxmlformats.org/officeDocument/2006/relationships/slide" Target="/ppt/slides/slide6.xml" Id="R14b57ff69a1d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b8181ff4d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1879aded348c9" /><Relationship Type="http://schemas.openxmlformats.org/officeDocument/2006/relationships/theme" Target="/ppt/slideMasters/theme/theme1.xml" Id="R8a96e589181c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1879aded3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004c67d9b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f41abbe1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7f575aac0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df262f35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e866bc2b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486445f3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KRISTNE FRISKOLERS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KRISTNE FRISKOLERS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10 747 897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9 745 845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post@kff.no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971 538 910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KRISTNE FRISKOLERS FORBUND</a:t>
            </a:r>
          </a:p>
        </p:txBody>
      </p:sp>
    </p:spTree>
  </p:cSld>
  <p:clrMapOvr>
    <a:masterClrMapping xmlns:a="http://schemas.openxmlformats.org/drawingml/2006/main"/>
  </p:clrMapOvr>
</p:sld>
</file>