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6734f8529445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6d72909c0f4546"/>
  </p:sldMasterIdLst>
  <p:sldIdLst>
    <p:sldId xmlns:r="http://schemas.openxmlformats.org/officeDocument/2006/relationships" id="256" r:id="R7cd0a4a8d7594c78"/>
    <p:sldId xmlns:r="http://schemas.openxmlformats.org/officeDocument/2006/relationships" id="257" r:id="R586f6c6738ad4b6c"/>
    <p:sldId xmlns:r="http://schemas.openxmlformats.org/officeDocument/2006/relationships" id="258" r:id="R4fc530bc147443c1"/>
    <p:sldId xmlns:r="http://schemas.openxmlformats.org/officeDocument/2006/relationships" id="259" r:id="Rc72182524a6f4798"/>
    <p:sldId xmlns:r="http://schemas.openxmlformats.org/officeDocument/2006/relationships" id="260" r:id="R546c0eacc35446f0"/>
    <p:sldId xmlns:r="http://schemas.openxmlformats.org/officeDocument/2006/relationships" id="261" r:id="R743fb54e64e349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6d72909c0f4546" /><Relationship Type="http://schemas.openxmlformats.org/officeDocument/2006/relationships/slide" Target="/ppt/slides/slide1.xml" Id="R7cd0a4a8d7594c78" /><Relationship Type="http://schemas.openxmlformats.org/officeDocument/2006/relationships/slide" Target="/ppt/slides/slide2.xml" Id="R586f6c6738ad4b6c" /><Relationship Type="http://schemas.openxmlformats.org/officeDocument/2006/relationships/slide" Target="/ppt/slides/slide3.xml" Id="R4fc530bc147443c1" /><Relationship Type="http://schemas.openxmlformats.org/officeDocument/2006/relationships/slide" Target="/ppt/slides/slide4.xml" Id="Rc72182524a6f4798" /><Relationship Type="http://schemas.openxmlformats.org/officeDocument/2006/relationships/slide" Target="/ppt/slides/slide5.xml" Id="R546c0eacc35446f0" /><Relationship Type="http://schemas.openxmlformats.org/officeDocument/2006/relationships/slide" Target="/ppt/slides/slide6.xml" Id="R743fb54e64e349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19d3e9daed40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28a921eb4435b" /><Relationship Type="http://schemas.openxmlformats.org/officeDocument/2006/relationships/theme" Target="/ppt/slideMasters/theme/theme1.xml" Id="Rd29b03f605e54f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128a921eb443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e405344ce4c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b96bafa0e40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62f3163284e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3d6f940fb4a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5e4bae7b349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61b3f0a1a4c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KRISTEN VIDEREGÅENDE SKOLE NORDLAND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 VIDEREGÅENDE SKOLE NORDLAND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KRISTEN VIDEREGÅENDE SKOLE NORDLAND STI ble etablert [år] og holder til i Nesna.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 VIDEREGÅENDE SKOLE NORDLAND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 VIDEREGÅENDE SKOLE NORDLAND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 VIDEREGÅENDE SKOLE NORDLAND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26 940 497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3 338 240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3 285 085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5 279 935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10 259 523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 VIDEREGÅENDE SKOLE NORDLAND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Hjellviks veg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8700 Nesna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06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post@kvn.no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971 541 210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 VIDEREGÅENDE SKOLE NORDLAND STI</a:t>
            </a:r>
          </a:p>
        </p:txBody>
      </p:sp>
    </p:spTree>
  </p:cSld>
  <p:clrMapOvr>
    <a:masterClrMapping xmlns:a="http://schemas.openxmlformats.org/drawingml/2006/main"/>
  </p:clrMapOvr>
</p:sld>
</file>