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d9030b251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a731790e941cb"/>
  </p:sldMasterIdLst>
  <p:sldIdLst>
    <p:sldId xmlns:r="http://schemas.openxmlformats.org/officeDocument/2006/relationships" id="256" r:id="R5aab563506b842da"/>
    <p:sldId xmlns:r="http://schemas.openxmlformats.org/officeDocument/2006/relationships" id="257" r:id="R5350053258cc4118"/>
    <p:sldId xmlns:r="http://schemas.openxmlformats.org/officeDocument/2006/relationships" id="258" r:id="R923d2af0d10a4967"/>
    <p:sldId xmlns:r="http://schemas.openxmlformats.org/officeDocument/2006/relationships" id="259" r:id="R7471c7315ad54369"/>
    <p:sldId xmlns:r="http://schemas.openxmlformats.org/officeDocument/2006/relationships" id="260" r:id="R3dd10af25a994d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a731790e941cb" /><Relationship Type="http://schemas.openxmlformats.org/officeDocument/2006/relationships/slide" Target="/ppt/slides/slide1.xml" Id="R5aab563506b842da" /><Relationship Type="http://schemas.openxmlformats.org/officeDocument/2006/relationships/slide" Target="/ppt/slides/slide2.xml" Id="R5350053258cc4118" /><Relationship Type="http://schemas.openxmlformats.org/officeDocument/2006/relationships/slide" Target="/ppt/slides/slide3.xml" Id="R923d2af0d10a4967" /><Relationship Type="http://schemas.openxmlformats.org/officeDocument/2006/relationships/slide" Target="/ppt/slides/slide4.xml" Id="R7471c7315ad54369" /><Relationship Type="http://schemas.openxmlformats.org/officeDocument/2006/relationships/slide" Target="/ppt/slides/slide5.xml" Id="R3dd10af25a994d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a257bb1ae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ed0afe625440e" /><Relationship Type="http://schemas.openxmlformats.org/officeDocument/2006/relationships/theme" Target="/ppt/slideMasters/theme/theme1.xml" Id="R79a7b0ae882b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ed0afe625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7eea9006f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fea969a89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6862017a2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ab1d89b24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c35505c11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HORDALAND REVISJONSDISTRIKT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HORDALAND REVISJONSDISTRIKT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