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1e69badccf45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746156de374d3e"/>
  </p:sldMasterIdLst>
  <p:sldIdLst>
    <p:sldId xmlns:r="http://schemas.openxmlformats.org/officeDocument/2006/relationships" id="256" r:id="R691b38c1c6fd4b6c"/>
    <p:sldId xmlns:r="http://schemas.openxmlformats.org/officeDocument/2006/relationships" id="257" r:id="R60ccd25e62a74cf9"/>
    <p:sldId xmlns:r="http://schemas.openxmlformats.org/officeDocument/2006/relationships" id="258" r:id="Rfa5b060cf7684254"/>
    <p:sldId xmlns:r="http://schemas.openxmlformats.org/officeDocument/2006/relationships" id="259" r:id="R682b7a80b4924b3d"/>
    <p:sldId xmlns:r="http://schemas.openxmlformats.org/officeDocument/2006/relationships" id="260" r:id="Rd0647d3f51fd461b"/>
    <p:sldId xmlns:r="http://schemas.openxmlformats.org/officeDocument/2006/relationships" id="261" r:id="R351acfca8cc24f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46156de374d3e" /><Relationship Type="http://schemas.openxmlformats.org/officeDocument/2006/relationships/slide" Target="/ppt/slides/slide1.xml" Id="R691b38c1c6fd4b6c" /><Relationship Type="http://schemas.openxmlformats.org/officeDocument/2006/relationships/slide" Target="/ppt/slides/slide2.xml" Id="R60ccd25e62a74cf9" /><Relationship Type="http://schemas.openxmlformats.org/officeDocument/2006/relationships/slide" Target="/ppt/slides/slide3.xml" Id="Rfa5b060cf7684254" /><Relationship Type="http://schemas.openxmlformats.org/officeDocument/2006/relationships/slide" Target="/ppt/slides/slide4.xml" Id="R682b7a80b4924b3d" /><Relationship Type="http://schemas.openxmlformats.org/officeDocument/2006/relationships/slide" Target="/ppt/slides/slide5.xml" Id="Rd0647d3f51fd461b" /><Relationship Type="http://schemas.openxmlformats.org/officeDocument/2006/relationships/slide" Target="/ppt/slides/slide6.xml" Id="R351acfca8cc24f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87705330043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89c1bf32c4d5d" /><Relationship Type="http://schemas.openxmlformats.org/officeDocument/2006/relationships/theme" Target="/ppt/slideMasters/theme/theme1.xml" Id="Ra5e4619e5d80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989c1bf32c4d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19d39e2ad49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a1f755ebc48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eeeb0e37f4e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15d63ffa640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7851ceaa3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1e2f2ee2e44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 AASLAND GÅRDSELSKAPET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AASLAND GÅRDSELSKAPET ANS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533 329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1 983 669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24 509 971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27 838 535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3919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jacob.aasland@aasland.no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971 548 436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