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a91985ba4b49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84e2888d8d4646"/>
  </p:sldMasterIdLst>
  <p:sldIdLst>
    <p:sldId xmlns:r="http://schemas.openxmlformats.org/officeDocument/2006/relationships" id="256" r:id="R66e8b51f26d54135"/>
    <p:sldId xmlns:r="http://schemas.openxmlformats.org/officeDocument/2006/relationships" id="257" r:id="R103fa69299eb409c"/>
    <p:sldId xmlns:r="http://schemas.openxmlformats.org/officeDocument/2006/relationships" id="258" r:id="R73542acfdb414e36"/>
    <p:sldId xmlns:r="http://schemas.openxmlformats.org/officeDocument/2006/relationships" id="259" r:id="R2371b7eac4a7499e"/>
    <p:sldId xmlns:r="http://schemas.openxmlformats.org/officeDocument/2006/relationships" id="260" r:id="Rf9beadd7ecba40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4e2888d8d4646" /><Relationship Type="http://schemas.openxmlformats.org/officeDocument/2006/relationships/slide" Target="/ppt/slides/slide1.xml" Id="R66e8b51f26d54135" /><Relationship Type="http://schemas.openxmlformats.org/officeDocument/2006/relationships/slide" Target="/ppt/slides/slide2.xml" Id="R103fa69299eb409c" /><Relationship Type="http://schemas.openxmlformats.org/officeDocument/2006/relationships/slide" Target="/ppt/slides/slide3.xml" Id="R73542acfdb414e36" /><Relationship Type="http://schemas.openxmlformats.org/officeDocument/2006/relationships/slide" Target="/ppt/slides/slide4.xml" Id="R2371b7eac4a7499e" /><Relationship Type="http://schemas.openxmlformats.org/officeDocument/2006/relationships/slide" Target="/ppt/slides/slide5.xml" Id="Rf9beadd7ecba40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d8841332e4b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8b929d92e45a7" /><Relationship Type="http://schemas.openxmlformats.org/officeDocument/2006/relationships/theme" Target="/ppt/slideMasters/theme/theme1.xml" Id="Redaa53d16daa49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48b929d92e45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9054538434d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d4cbb0ae340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d3c1b2b5940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d76479e0b48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0b3dd0f6f4f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PERSONELLSERVICE TRØNDELAG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PERSONELLSERVICE TRØNDELAG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PERSONELLSERVICE TRØNDELAG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PERSONELLSERVICE TRØNDELAG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PERSONELLSERVICE TRØNDELAG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PERSONELLSERVICE TRØNDELAG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54 21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post@personellservice.no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971 574 569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PERSONELLSERVICE TRØNDELAG</a:t>
            </a:r>
          </a:p>
        </p:txBody>
      </p:sp>
    </p:spTree>
  </p:cSld>
  <p:clrMapOvr>
    <a:masterClrMapping xmlns:a="http://schemas.openxmlformats.org/drawingml/2006/main"/>
  </p:clrMapOvr>
</p:sld>
</file>