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d38019d99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9538bd4bf4e9f"/>
  </p:sldMasterIdLst>
  <p:sldIdLst>
    <p:sldId xmlns:r="http://schemas.openxmlformats.org/officeDocument/2006/relationships" id="256" r:id="R743dd86e6fbe4f5c"/>
    <p:sldId xmlns:r="http://schemas.openxmlformats.org/officeDocument/2006/relationships" id="257" r:id="R51684af69a664aca"/>
    <p:sldId xmlns:r="http://schemas.openxmlformats.org/officeDocument/2006/relationships" id="258" r:id="Rc78bda92762141b5"/>
    <p:sldId xmlns:r="http://schemas.openxmlformats.org/officeDocument/2006/relationships" id="259" r:id="R2af7671f46ed4ada"/>
    <p:sldId xmlns:r="http://schemas.openxmlformats.org/officeDocument/2006/relationships" id="260" r:id="R3bec8b40132b4556"/>
    <p:sldId xmlns:r="http://schemas.openxmlformats.org/officeDocument/2006/relationships" id="261" r:id="R6326182de186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9538bd4bf4e9f" /><Relationship Type="http://schemas.openxmlformats.org/officeDocument/2006/relationships/slide" Target="/ppt/slides/slide1.xml" Id="R743dd86e6fbe4f5c" /><Relationship Type="http://schemas.openxmlformats.org/officeDocument/2006/relationships/slide" Target="/ppt/slides/slide2.xml" Id="R51684af69a664aca" /><Relationship Type="http://schemas.openxmlformats.org/officeDocument/2006/relationships/slide" Target="/ppt/slides/slide3.xml" Id="Rc78bda92762141b5" /><Relationship Type="http://schemas.openxmlformats.org/officeDocument/2006/relationships/slide" Target="/ppt/slides/slide4.xml" Id="R2af7671f46ed4ada" /><Relationship Type="http://schemas.openxmlformats.org/officeDocument/2006/relationships/slide" Target="/ppt/slides/slide5.xml" Id="R3bec8b40132b4556" /><Relationship Type="http://schemas.openxmlformats.org/officeDocument/2006/relationships/slide" Target="/ppt/slides/slide6.xml" Id="R6326182de186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8e292ce05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cfda66bef416d" /><Relationship Type="http://schemas.openxmlformats.org/officeDocument/2006/relationships/theme" Target="/ppt/slideMasters/theme/theme1.xml" Id="Rd784a9ce865d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cfda66bef41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727664231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d8cc579d7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21ab5c1e2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8d31bbdc4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461f7e21b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0f639eb38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