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894551ebae4f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cc984be280434e"/>
  </p:sldMasterIdLst>
  <p:sldIdLst>
    <p:sldId xmlns:r="http://schemas.openxmlformats.org/officeDocument/2006/relationships" id="256" r:id="Ra962d6476c854938"/>
    <p:sldId xmlns:r="http://schemas.openxmlformats.org/officeDocument/2006/relationships" id="257" r:id="R571cc7b007a044f4"/>
    <p:sldId xmlns:r="http://schemas.openxmlformats.org/officeDocument/2006/relationships" id="258" r:id="R904e30f667644e92"/>
    <p:sldId xmlns:r="http://schemas.openxmlformats.org/officeDocument/2006/relationships" id="259" r:id="Ra76ab8edf13e44f2"/>
    <p:sldId xmlns:r="http://schemas.openxmlformats.org/officeDocument/2006/relationships" id="260" r:id="R485e61646a414df6"/>
    <p:sldId xmlns:r="http://schemas.openxmlformats.org/officeDocument/2006/relationships" id="261" r:id="Rdca6b533f3094f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cc984be280434e" /><Relationship Type="http://schemas.openxmlformats.org/officeDocument/2006/relationships/slide" Target="/ppt/slides/slide1.xml" Id="Ra962d6476c854938" /><Relationship Type="http://schemas.openxmlformats.org/officeDocument/2006/relationships/slide" Target="/ppt/slides/slide2.xml" Id="R571cc7b007a044f4" /><Relationship Type="http://schemas.openxmlformats.org/officeDocument/2006/relationships/slide" Target="/ppt/slides/slide3.xml" Id="R904e30f667644e92" /><Relationship Type="http://schemas.openxmlformats.org/officeDocument/2006/relationships/slide" Target="/ppt/slides/slide4.xml" Id="Ra76ab8edf13e44f2" /><Relationship Type="http://schemas.openxmlformats.org/officeDocument/2006/relationships/slide" Target="/ppt/slides/slide5.xml" Id="R485e61646a414df6" /><Relationship Type="http://schemas.openxmlformats.org/officeDocument/2006/relationships/slide" Target="/ppt/slides/slide6.xml" Id="Rdca6b533f3094f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b2a0a3f98e4c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55f25eeec4b02" /><Relationship Type="http://schemas.openxmlformats.org/officeDocument/2006/relationships/theme" Target="/ppt/slideMasters/theme/theme1.xml" Id="R18d5be712aa846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655f25eeec4b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5e246a4904c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c2ae5ea4946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5e3c6280644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da9175cc943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ea6035a8f4f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e79d91b4c47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BAKKETUN FOLKEHØGSKOLE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BAKKETUN FOLKEHØGSKOLE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BAKKETUN FOLKEHØGSKOLE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BAKKETUN FOLKEHØGSKOLE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BAKKETUN FOLKEHØGSKOLE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BAKKETUN FOLKEHØGSKOLE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23 836 235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2 006 783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1 895 977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9 828 520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19 661 753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BAKKETUN FOLKEHØGSKOLE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Volhaugvegen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7654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04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adm@bakketun.fhs.no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www.bakketun.fhs.no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971 576 162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BAKKETUN FOLKEHØGSKOLE</a:t>
            </a:r>
          </a:p>
        </p:txBody>
      </p:sp>
    </p:spTree>
  </p:cSld>
  <p:clrMapOvr>
    <a:masterClrMapping xmlns:a="http://schemas.openxmlformats.org/drawingml/2006/main"/>
  </p:clrMapOvr>
</p:sld>
</file>