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b046079af1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7c1fd247341ff"/>
  </p:sldMasterIdLst>
  <p:sldIdLst>
    <p:sldId xmlns:r="http://schemas.openxmlformats.org/officeDocument/2006/relationships" id="256" r:id="R4e933c1f2aa6476c"/>
    <p:sldId xmlns:r="http://schemas.openxmlformats.org/officeDocument/2006/relationships" id="257" r:id="Rfbbdd27952ba44b2"/>
    <p:sldId xmlns:r="http://schemas.openxmlformats.org/officeDocument/2006/relationships" id="258" r:id="Rd8b5e31e4c3447d1"/>
    <p:sldId xmlns:r="http://schemas.openxmlformats.org/officeDocument/2006/relationships" id="259" r:id="R6eed6c66e3454dce"/>
    <p:sldId xmlns:r="http://schemas.openxmlformats.org/officeDocument/2006/relationships" id="260" r:id="Rcd011a9f839049f1"/>
    <p:sldId xmlns:r="http://schemas.openxmlformats.org/officeDocument/2006/relationships" id="261" r:id="Rf537ef8c948d4a82"/>
    <p:sldId xmlns:r="http://schemas.openxmlformats.org/officeDocument/2006/relationships" id="262" r:id="Rebe6ac7b3f4246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7c1fd247341ff" /><Relationship Type="http://schemas.openxmlformats.org/officeDocument/2006/relationships/slide" Target="/ppt/slides/slide1.xml" Id="R4e933c1f2aa6476c" /><Relationship Type="http://schemas.openxmlformats.org/officeDocument/2006/relationships/slide" Target="/ppt/slides/slide2.xml" Id="Rfbbdd27952ba44b2" /><Relationship Type="http://schemas.openxmlformats.org/officeDocument/2006/relationships/slide" Target="/ppt/slides/slide3.xml" Id="Rd8b5e31e4c3447d1" /><Relationship Type="http://schemas.openxmlformats.org/officeDocument/2006/relationships/slide" Target="/ppt/slides/slide4.xml" Id="R6eed6c66e3454dce" /><Relationship Type="http://schemas.openxmlformats.org/officeDocument/2006/relationships/slide" Target="/ppt/slides/slide5.xml" Id="Rcd011a9f839049f1" /><Relationship Type="http://schemas.openxmlformats.org/officeDocument/2006/relationships/slide" Target="/ppt/slides/slide6.xml" Id="Rf537ef8c948d4a82" /><Relationship Type="http://schemas.openxmlformats.org/officeDocument/2006/relationships/slide" Target="/ppt/slides/slide7.xml" Id="Rebe6ac7b3f4246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ddf8f133645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80daa733e4197" /><Relationship Type="http://schemas.openxmlformats.org/officeDocument/2006/relationships/theme" Target="/ppt/slideMasters/theme/theme1.xml" Id="R9932aee1e55341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880daa733e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57704bd04b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1151cf29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4c8be842e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bab61e168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dd7e82a4145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06253e3f345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093e3a1f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MOKASTET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200 098 571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201 301 441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ROAR 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MOKASTET MAY-BRITT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Færders 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1707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971 579 560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MOKASTET HOLDING AS</a:t>
            </a:r>
          </a:p>
        </p:txBody>
      </p:sp>
    </p:spTree>
  </p:cSld>
  <p:clrMapOvr>
    <a:masterClrMapping xmlns:a="http://schemas.openxmlformats.org/drawingml/2006/main"/>
  </p:clrMapOvr>
</p:sld>
</file>