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3a40c36b4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8b1dad0394ffa"/>
  </p:sldMasterIdLst>
  <p:sldIdLst>
    <p:sldId xmlns:r="http://schemas.openxmlformats.org/officeDocument/2006/relationships" id="256" r:id="R4cc4836ddabd447f"/>
    <p:sldId xmlns:r="http://schemas.openxmlformats.org/officeDocument/2006/relationships" id="257" r:id="R2ea23f7359ea496e"/>
    <p:sldId xmlns:r="http://schemas.openxmlformats.org/officeDocument/2006/relationships" id="258" r:id="Rf786d676f80d4169"/>
    <p:sldId xmlns:r="http://schemas.openxmlformats.org/officeDocument/2006/relationships" id="259" r:id="R13b613440cd241dd"/>
    <p:sldId xmlns:r="http://schemas.openxmlformats.org/officeDocument/2006/relationships" id="260" r:id="R2ea97452e56d409b"/>
    <p:sldId xmlns:r="http://schemas.openxmlformats.org/officeDocument/2006/relationships" id="261" r:id="R0d5229d2a7154c32"/>
    <p:sldId xmlns:r="http://schemas.openxmlformats.org/officeDocument/2006/relationships" id="262" r:id="Rb423c84681d0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8b1dad0394ffa" /><Relationship Type="http://schemas.openxmlformats.org/officeDocument/2006/relationships/slide" Target="/ppt/slides/slide1.xml" Id="R4cc4836ddabd447f" /><Relationship Type="http://schemas.openxmlformats.org/officeDocument/2006/relationships/slide" Target="/ppt/slides/slide2.xml" Id="R2ea23f7359ea496e" /><Relationship Type="http://schemas.openxmlformats.org/officeDocument/2006/relationships/slide" Target="/ppt/slides/slide3.xml" Id="Rf786d676f80d4169" /><Relationship Type="http://schemas.openxmlformats.org/officeDocument/2006/relationships/slide" Target="/ppt/slides/slide4.xml" Id="R13b613440cd241dd" /><Relationship Type="http://schemas.openxmlformats.org/officeDocument/2006/relationships/slide" Target="/ppt/slides/slide5.xml" Id="R2ea97452e56d409b" /><Relationship Type="http://schemas.openxmlformats.org/officeDocument/2006/relationships/slide" Target="/ppt/slides/slide6.xml" Id="R0d5229d2a7154c32" /><Relationship Type="http://schemas.openxmlformats.org/officeDocument/2006/relationships/slide" Target="/ppt/slides/slide7.xml" Id="Rb423c84681d0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edc37a620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bc767728437f" /><Relationship Type="http://schemas.openxmlformats.org/officeDocument/2006/relationships/theme" Target="/ppt/slideMasters/theme/theme1.xml" Id="R8afa61aee050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9bc767728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4f649454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a1579f8c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6e11b089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84511e20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3e4bf1336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85960ceb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49f4f076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