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9a993c5fe34c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7713b9af654da1"/>
  </p:sldMasterIdLst>
  <p:sldIdLst>
    <p:sldId xmlns:r="http://schemas.openxmlformats.org/officeDocument/2006/relationships" id="256" r:id="Raf2b655c1cdd4d91"/>
    <p:sldId xmlns:r="http://schemas.openxmlformats.org/officeDocument/2006/relationships" id="257" r:id="Rdc25ab8fa3684311"/>
    <p:sldId xmlns:r="http://schemas.openxmlformats.org/officeDocument/2006/relationships" id="258" r:id="R019a7ca16978488b"/>
    <p:sldId xmlns:r="http://schemas.openxmlformats.org/officeDocument/2006/relationships" id="259" r:id="R5af1e771583d4003"/>
    <p:sldId xmlns:r="http://schemas.openxmlformats.org/officeDocument/2006/relationships" id="260" r:id="R389c933f10714e1b"/>
    <p:sldId xmlns:r="http://schemas.openxmlformats.org/officeDocument/2006/relationships" id="261" r:id="R9e3d6ef5378046c3"/>
    <p:sldId xmlns:r="http://schemas.openxmlformats.org/officeDocument/2006/relationships" id="262" r:id="Rd9102daac56a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713b9af654da1" /><Relationship Type="http://schemas.openxmlformats.org/officeDocument/2006/relationships/slide" Target="/ppt/slides/slide1.xml" Id="Raf2b655c1cdd4d91" /><Relationship Type="http://schemas.openxmlformats.org/officeDocument/2006/relationships/slide" Target="/ppt/slides/slide2.xml" Id="Rdc25ab8fa3684311" /><Relationship Type="http://schemas.openxmlformats.org/officeDocument/2006/relationships/slide" Target="/ppt/slides/slide3.xml" Id="R019a7ca16978488b" /><Relationship Type="http://schemas.openxmlformats.org/officeDocument/2006/relationships/slide" Target="/ppt/slides/slide4.xml" Id="R5af1e771583d4003" /><Relationship Type="http://schemas.openxmlformats.org/officeDocument/2006/relationships/slide" Target="/ppt/slides/slide5.xml" Id="R389c933f10714e1b" /><Relationship Type="http://schemas.openxmlformats.org/officeDocument/2006/relationships/slide" Target="/ppt/slides/slide6.xml" Id="R9e3d6ef5378046c3" /><Relationship Type="http://schemas.openxmlformats.org/officeDocument/2006/relationships/slide" Target="/ppt/slides/slide7.xml" Id="Rd9102daac56a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1fbff68c44a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b84ed51ba4408" /><Relationship Type="http://schemas.openxmlformats.org/officeDocument/2006/relationships/theme" Target="/ppt/slideMasters/theme/theme1.xml" Id="Re371d61404e74a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ab84ed51ba44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e1f99be4f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2eaa7a8d54e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743fe473246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ad6f9f64f48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50f619865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099d0a62841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d6203a2574e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BP GRUPPEN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 GRUPPEN NORGE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−10 670 825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31 682 989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73 862 274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273 546 508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HOLDING AS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GUNNAR AUGUST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JON RUNE  –  18,4 %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71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971 590 351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