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d92a572b7c43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c50d7ee67468f"/>
  </p:sldMasterIdLst>
  <p:sldIdLst>
    <p:sldId xmlns:r="http://schemas.openxmlformats.org/officeDocument/2006/relationships" id="256" r:id="R94bb8a02195f4cf9"/>
    <p:sldId xmlns:r="http://schemas.openxmlformats.org/officeDocument/2006/relationships" id="257" r:id="R233a248c642948ba"/>
    <p:sldId xmlns:r="http://schemas.openxmlformats.org/officeDocument/2006/relationships" id="258" r:id="R21915d38fbff40c5"/>
    <p:sldId xmlns:r="http://schemas.openxmlformats.org/officeDocument/2006/relationships" id="259" r:id="R7541e0b8276f435b"/>
    <p:sldId xmlns:r="http://schemas.openxmlformats.org/officeDocument/2006/relationships" id="260" r:id="R67db1741787845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c50d7ee67468f" /><Relationship Type="http://schemas.openxmlformats.org/officeDocument/2006/relationships/slide" Target="/ppt/slides/slide1.xml" Id="R94bb8a02195f4cf9" /><Relationship Type="http://schemas.openxmlformats.org/officeDocument/2006/relationships/slide" Target="/ppt/slides/slide2.xml" Id="R233a248c642948ba" /><Relationship Type="http://schemas.openxmlformats.org/officeDocument/2006/relationships/slide" Target="/ppt/slides/slide3.xml" Id="R21915d38fbff40c5" /><Relationship Type="http://schemas.openxmlformats.org/officeDocument/2006/relationships/slide" Target="/ppt/slides/slide4.xml" Id="R7541e0b8276f435b" /><Relationship Type="http://schemas.openxmlformats.org/officeDocument/2006/relationships/slide" Target="/ppt/slides/slide5.xml" Id="R67db1741787845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30464c60c46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f9b89705e47a3" /><Relationship Type="http://schemas.openxmlformats.org/officeDocument/2006/relationships/theme" Target="/ppt/slideMasters/theme/theme1.xml" Id="Ree020f5bcfa245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bf9b89705e47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c9a55ab9547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0d3e2a9ab49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8589dd6b547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307f05b944b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ea113b8c743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NITTEDAL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NITTEDAL KOMMUNE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 05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postmottak@nittedal.kommune.no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www.nittedal.kommune.no/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971 643 870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NITTEDAL KOMMUNE</a:t>
            </a:r>
          </a:p>
        </p:txBody>
      </p:sp>
    </p:spTree>
  </p:cSld>
  <p:clrMapOvr>
    <a:masterClrMapping xmlns:a="http://schemas.openxmlformats.org/drawingml/2006/main"/>
  </p:clrMapOvr>
</p:sld>
</file>