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cdd703a23a49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1efa66dabb4599"/>
  </p:sldMasterIdLst>
  <p:sldIdLst>
    <p:sldId xmlns:r="http://schemas.openxmlformats.org/officeDocument/2006/relationships" id="256" r:id="R50802c54747c43a0"/>
    <p:sldId xmlns:r="http://schemas.openxmlformats.org/officeDocument/2006/relationships" id="257" r:id="R819caac60f4143f9"/>
    <p:sldId xmlns:r="http://schemas.openxmlformats.org/officeDocument/2006/relationships" id="258" r:id="R66688a2a79a34461"/>
    <p:sldId xmlns:r="http://schemas.openxmlformats.org/officeDocument/2006/relationships" id="259" r:id="R633f7fdf9a54435e"/>
    <p:sldId xmlns:r="http://schemas.openxmlformats.org/officeDocument/2006/relationships" id="260" r:id="Rcbde0541f6584745"/>
    <p:sldId xmlns:r="http://schemas.openxmlformats.org/officeDocument/2006/relationships" id="261" r:id="R5ba94490a4874a66"/>
    <p:sldId xmlns:r="http://schemas.openxmlformats.org/officeDocument/2006/relationships" id="262" r:id="R765d4cd7615843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efa66dabb4599" /><Relationship Type="http://schemas.openxmlformats.org/officeDocument/2006/relationships/slide" Target="/ppt/slides/slide1.xml" Id="R50802c54747c43a0" /><Relationship Type="http://schemas.openxmlformats.org/officeDocument/2006/relationships/slide" Target="/ppt/slides/slide2.xml" Id="R819caac60f4143f9" /><Relationship Type="http://schemas.openxmlformats.org/officeDocument/2006/relationships/slide" Target="/ppt/slides/slide3.xml" Id="R66688a2a79a34461" /><Relationship Type="http://schemas.openxmlformats.org/officeDocument/2006/relationships/slide" Target="/ppt/slides/slide4.xml" Id="R633f7fdf9a54435e" /><Relationship Type="http://schemas.openxmlformats.org/officeDocument/2006/relationships/slide" Target="/ppt/slides/slide5.xml" Id="Rcbde0541f6584745" /><Relationship Type="http://schemas.openxmlformats.org/officeDocument/2006/relationships/slide" Target="/ppt/slides/slide6.xml" Id="R5ba94490a4874a66" /><Relationship Type="http://schemas.openxmlformats.org/officeDocument/2006/relationships/slide" Target="/ppt/slides/slide7.xml" Id="R765d4cd7615843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e7a4580ab47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fd16c23d64a48" /><Relationship Type="http://schemas.openxmlformats.org/officeDocument/2006/relationships/theme" Target="/ppt/slideMasters/theme/theme1.xml" Id="R334e8977838847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bfd16c23d64a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2caf064e149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54c199c6747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e779cf3a549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b52f15c2b47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34e22631a4b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5698563134a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bfe65d82848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REGNSKAPSHUSET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18 377 593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7 914 909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 PARTNER INVEST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TRYM RAGNE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Slottsgate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33 26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