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12e6a56a7944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9a558898024e3e"/>
  </p:sldMasterIdLst>
  <p:sldIdLst>
    <p:sldId xmlns:r="http://schemas.openxmlformats.org/officeDocument/2006/relationships" id="256" r:id="Rfff74ec5bc0a483e"/>
    <p:sldId xmlns:r="http://schemas.openxmlformats.org/officeDocument/2006/relationships" id="257" r:id="R2b93740d31db4fe0"/>
    <p:sldId xmlns:r="http://schemas.openxmlformats.org/officeDocument/2006/relationships" id="258" r:id="R638e4f3621064b5a"/>
    <p:sldId xmlns:r="http://schemas.openxmlformats.org/officeDocument/2006/relationships" id="259" r:id="R424345b7c3804b95"/>
    <p:sldId xmlns:r="http://schemas.openxmlformats.org/officeDocument/2006/relationships" id="260" r:id="Re0db5eb7edf44d83"/>
    <p:sldId xmlns:r="http://schemas.openxmlformats.org/officeDocument/2006/relationships" id="261" r:id="Rd266b520d53e469b"/>
    <p:sldId xmlns:r="http://schemas.openxmlformats.org/officeDocument/2006/relationships" id="262" r:id="R9c4b1f78118748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9a558898024e3e" /><Relationship Type="http://schemas.openxmlformats.org/officeDocument/2006/relationships/slide" Target="/ppt/slides/slide1.xml" Id="Rfff74ec5bc0a483e" /><Relationship Type="http://schemas.openxmlformats.org/officeDocument/2006/relationships/slide" Target="/ppt/slides/slide2.xml" Id="R2b93740d31db4fe0" /><Relationship Type="http://schemas.openxmlformats.org/officeDocument/2006/relationships/slide" Target="/ppt/slides/slide3.xml" Id="R638e4f3621064b5a" /><Relationship Type="http://schemas.openxmlformats.org/officeDocument/2006/relationships/slide" Target="/ppt/slides/slide4.xml" Id="R424345b7c3804b95" /><Relationship Type="http://schemas.openxmlformats.org/officeDocument/2006/relationships/slide" Target="/ppt/slides/slide5.xml" Id="Re0db5eb7edf44d83" /><Relationship Type="http://schemas.openxmlformats.org/officeDocument/2006/relationships/slide" Target="/ppt/slides/slide6.xml" Id="Rd266b520d53e469b" /><Relationship Type="http://schemas.openxmlformats.org/officeDocument/2006/relationships/slide" Target="/ppt/slides/slide7.xml" Id="R9c4b1f78118748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c0c48c0a0a4b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b28dc62a244dd" /><Relationship Type="http://schemas.openxmlformats.org/officeDocument/2006/relationships/theme" Target="/ppt/slideMasters/theme/theme1.xml" Id="R80dd47e0c2904b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4b28dc62a244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6512d4baf41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53dc41a0c4a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e15b33cf446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f3bcbcf3046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1aeb8e4b041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73b20699747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7b43cbcfc40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WETZEL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WETZEL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561 981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20 103 104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20 803 671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BERGEM EINAR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971 646 438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WETZEL INVEST AS</a:t>
            </a:r>
          </a:p>
        </p:txBody>
      </p:sp>
    </p:spTree>
  </p:cSld>
  <p:clrMapOvr>
    <a:masterClrMapping xmlns:a="http://schemas.openxmlformats.org/drawingml/2006/main"/>
  </p:clrMapOvr>
</p:sld>
</file>