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fcf1e7eaa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e1fe4fbbc4a1b"/>
  </p:sldMasterIdLst>
  <p:sldIdLst>
    <p:sldId xmlns:r="http://schemas.openxmlformats.org/officeDocument/2006/relationships" id="256" r:id="R657ff9cf999f4c2b"/>
    <p:sldId xmlns:r="http://schemas.openxmlformats.org/officeDocument/2006/relationships" id="257" r:id="R62793a9c33ae47b3"/>
    <p:sldId xmlns:r="http://schemas.openxmlformats.org/officeDocument/2006/relationships" id="258" r:id="Rb3cdac9f929f4c31"/>
    <p:sldId xmlns:r="http://schemas.openxmlformats.org/officeDocument/2006/relationships" id="259" r:id="Rcc8ebfca7b7e468f"/>
    <p:sldId xmlns:r="http://schemas.openxmlformats.org/officeDocument/2006/relationships" id="260" r:id="Ree392830e1bb474f"/>
    <p:sldId xmlns:r="http://schemas.openxmlformats.org/officeDocument/2006/relationships" id="261" r:id="Rfeefd25bc145492c"/>
    <p:sldId xmlns:r="http://schemas.openxmlformats.org/officeDocument/2006/relationships" id="262" r:id="R389b78db38d2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e1fe4fbbc4a1b" /><Relationship Type="http://schemas.openxmlformats.org/officeDocument/2006/relationships/slide" Target="/ppt/slides/slide1.xml" Id="R657ff9cf999f4c2b" /><Relationship Type="http://schemas.openxmlformats.org/officeDocument/2006/relationships/slide" Target="/ppt/slides/slide2.xml" Id="R62793a9c33ae47b3" /><Relationship Type="http://schemas.openxmlformats.org/officeDocument/2006/relationships/slide" Target="/ppt/slides/slide3.xml" Id="Rb3cdac9f929f4c31" /><Relationship Type="http://schemas.openxmlformats.org/officeDocument/2006/relationships/slide" Target="/ppt/slides/slide4.xml" Id="Rcc8ebfca7b7e468f" /><Relationship Type="http://schemas.openxmlformats.org/officeDocument/2006/relationships/slide" Target="/ppt/slides/slide5.xml" Id="Ree392830e1bb474f" /><Relationship Type="http://schemas.openxmlformats.org/officeDocument/2006/relationships/slide" Target="/ppt/slides/slide6.xml" Id="Rfeefd25bc145492c" /><Relationship Type="http://schemas.openxmlformats.org/officeDocument/2006/relationships/slide" Target="/ppt/slides/slide7.xml" Id="R389b78db38d2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7b1f0b545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2838827e41d3" /><Relationship Type="http://schemas.openxmlformats.org/officeDocument/2006/relationships/theme" Target="/ppt/slideMasters/theme/theme1.xml" Id="Rb98646e456a0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22838827e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4ce3a6e3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10d90a7f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7e9d2f0a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260c66d0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6e332b12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d561ec64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23efa7be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