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f40a40ce7e4b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652016eaeb4d5e"/>
  </p:sldMasterIdLst>
  <p:sldIdLst>
    <p:sldId xmlns:r="http://schemas.openxmlformats.org/officeDocument/2006/relationships" id="256" r:id="R0f22739d11a241b2"/>
    <p:sldId xmlns:r="http://schemas.openxmlformats.org/officeDocument/2006/relationships" id="257" r:id="Rde70f4daffaf4264"/>
    <p:sldId xmlns:r="http://schemas.openxmlformats.org/officeDocument/2006/relationships" id="258" r:id="Rdbc72dd52f6a4c4c"/>
    <p:sldId xmlns:r="http://schemas.openxmlformats.org/officeDocument/2006/relationships" id="259" r:id="Rcf85c1fb8a87483e"/>
    <p:sldId xmlns:r="http://schemas.openxmlformats.org/officeDocument/2006/relationships" id="260" r:id="R5b14439f322541ff"/>
    <p:sldId xmlns:r="http://schemas.openxmlformats.org/officeDocument/2006/relationships" id="261" r:id="Ra80356b2b21e4cb3"/>
    <p:sldId xmlns:r="http://schemas.openxmlformats.org/officeDocument/2006/relationships" id="262" r:id="R07906ebe4bdc4f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652016eaeb4d5e" /><Relationship Type="http://schemas.openxmlformats.org/officeDocument/2006/relationships/slide" Target="/ppt/slides/slide1.xml" Id="R0f22739d11a241b2" /><Relationship Type="http://schemas.openxmlformats.org/officeDocument/2006/relationships/slide" Target="/ppt/slides/slide2.xml" Id="Rde70f4daffaf4264" /><Relationship Type="http://schemas.openxmlformats.org/officeDocument/2006/relationships/slide" Target="/ppt/slides/slide3.xml" Id="Rdbc72dd52f6a4c4c" /><Relationship Type="http://schemas.openxmlformats.org/officeDocument/2006/relationships/slide" Target="/ppt/slides/slide4.xml" Id="Rcf85c1fb8a87483e" /><Relationship Type="http://schemas.openxmlformats.org/officeDocument/2006/relationships/slide" Target="/ppt/slides/slide5.xml" Id="R5b14439f322541ff" /><Relationship Type="http://schemas.openxmlformats.org/officeDocument/2006/relationships/slide" Target="/ppt/slides/slide6.xml" Id="Ra80356b2b21e4cb3" /><Relationship Type="http://schemas.openxmlformats.org/officeDocument/2006/relationships/slide" Target="/ppt/slides/slide7.xml" Id="R07906ebe4bdc4f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2cf15a364f4e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598337feb4e5d" /><Relationship Type="http://schemas.openxmlformats.org/officeDocument/2006/relationships/theme" Target="/ppt/slideMasters/theme/theme1.xml" Id="R40d0ffa3c0bd47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f598337feb4e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83facd5914c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d2b0828e041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b0eb5510149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ac7998a8842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e6e0ec34840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3ae0439d742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f3e4a36dc4c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MAGNE VOLDEN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MAGNE VOLDEN AS ble etablert [år] og holder til i Sjetnemarka.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1 080 540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398 676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368 313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2 532 637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2 911 721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VOLDEN MAGNE ARNFINN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Magne Volden, Lykkmarka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7081 Sjetnemarka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972 410 020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