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310e9953054f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09c09b16a64f13"/>
  </p:sldMasterIdLst>
  <p:sldIdLst>
    <p:sldId xmlns:r="http://schemas.openxmlformats.org/officeDocument/2006/relationships" id="256" r:id="Rcb4d23de28704737"/>
    <p:sldId xmlns:r="http://schemas.openxmlformats.org/officeDocument/2006/relationships" id="257" r:id="Rb742ebff701744d3"/>
    <p:sldId xmlns:r="http://schemas.openxmlformats.org/officeDocument/2006/relationships" id="258" r:id="R5d6a156521184573"/>
    <p:sldId xmlns:r="http://schemas.openxmlformats.org/officeDocument/2006/relationships" id="259" r:id="R6e9c7cbcdeae482e"/>
    <p:sldId xmlns:r="http://schemas.openxmlformats.org/officeDocument/2006/relationships" id="260" r:id="R11bb8f1da7664c61"/>
    <p:sldId xmlns:r="http://schemas.openxmlformats.org/officeDocument/2006/relationships" id="261" r:id="Rbf4898acba864e72"/>
    <p:sldId xmlns:r="http://schemas.openxmlformats.org/officeDocument/2006/relationships" id="262" r:id="R3a64840509f14d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9c09b16a64f13" /><Relationship Type="http://schemas.openxmlformats.org/officeDocument/2006/relationships/slide" Target="/ppt/slides/slide1.xml" Id="Rcb4d23de28704737" /><Relationship Type="http://schemas.openxmlformats.org/officeDocument/2006/relationships/slide" Target="/ppt/slides/slide2.xml" Id="Rb742ebff701744d3" /><Relationship Type="http://schemas.openxmlformats.org/officeDocument/2006/relationships/slide" Target="/ppt/slides/slide3.xml" Id="R5d6a156521184573" /><Relationship Type="http://schemas.openxmlformats.org/officeDocument/2006/relationships/slide" Target="/ppt/slides/slide4.xml" Id="R6e9c7cbcdeae482e" /><Relationship Type="http://schemas.openxmlformats.org/officeDocument/2006/relationships/slide" Target="/ppt/slides/slide5.xml" Id="R11bb8f1da7664c61" /><Relationship Type="http://schemas.openxmlformats.org/officeDocument/2006/relationships/slide" Target="/ppt/slides/slide6.xml" Id="Rbf4898acba864e72" /><Relationship Type="http://schemas.openxmlformats.org/officeDocument/2006/relationships/slide" Target="/ppt/slides/slide7.xml" Id="R3a64840509f14d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5849322fb4c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e6bd0d1234b7f" /><Relationship Type="http://schemas.openxmlformats.org/officeDocument/2006/relationships/theme" Target="/ppt/slideMasters/theme/theme1.xml" Id="Rd9c3c962fe8c41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1e6bd0d1234b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6a7ab1f4a45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993aaf45f46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c5a84439e46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574d7bfb44e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ee2ec70c849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a4886484c41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2ead385b74c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SLM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64 024 103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8 638 806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6 704 300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25 697 958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MAOL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RWR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SKIGARDEN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firmapost@slm-revisjon.no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972 412 112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