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b69cf7620d40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5ee27dc9624b67"/>
  </p:sldMasterIdLst>
  <p:sldIdLst>
    <p:sldId xmlns:r="http://schemas.openxmlformats.org/officeDocument/2006/relationships" id="256" r:id="R16cb522d45a9481f"/>
    <p:sldId xmlns:r="http://schemas.openxmlformats.org/officeDocument/2006/relationships" id="257" r:id="Re48a8aec06914eda"/>
    <p:sldId xmlns:r="http://schemas.openxmlformats.org/officeDocument/2006/relationships" id="258" r:id="Rde95cae0ec034fd1"/>
    <p:sldId xmlns:r="http://schemas.openxmlformats.org/officeDocument/2006/relationships" id="259" r:id="R0368df472f874465"/>
    <p:sldId xmlns:r="http://schemas.openxmlformats.org/officeDocument/2006/relationships" id="260" r:id="Rdd501dfbd3734837"/>
    <p:sldId xmlns:r="http://schemas.openxmlformats.org/officeDocument/2006/relationships" id="261" r:id="R2a048af87d304832"/>
    <p:sldId xmlns:r="http://schemas.openxmlformats.org/officeDocument/2006/relationships" id="262" r:id="R131429b5ff4043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5ee27dc9624b67" /><Relationship Type="http://schemas.openxmlformats.org/officeDocument/2006/relationships/slide" Target="/ppt/slides/slide1.xml" Id="R16cb522d45a9481f" /><Relationship Type="http://schemas.openxmlformats.org/officeDocument/2006/relationships/slide" Target="/ppt/slides/slide2.xml" Id="Re48a8aec06914eda" /><Relationship Type="http://schemas.openxmlformats.org/officeDocument/2006/relationships/slide" Target="/ppt/slides/slide3.xml" Id="Rde95cae0ec034fd1" /><Relationship Type="http://schemas.openxmlformats.org/officeDocument/2006/relationships/slide" Target="/ppt/slides/slide4.xml" Id="R0368df472f874465" /><Relationship Type="http://schemas.openxmlformats.org/officeDocument/2006/relationships/slide" Target="/ppt/slides/slide5.xml" Id="Rdd501dfbd3734837" /><Relationship Type="http://schemas.openxmlformats.org/officeDocument/2006/relationships/slide" Target="/ppt/slides/slide6.xml" Id="R2a048af87d304832" /><Relationship Type="http://schemas.openxmlformats.org/officeDocument/2006/relationships/slide" Target="/ppt/slides/slide7.xml" Id="R131429b5ff4043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5a1329bbb84f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099645d924036" /><Relationship Type="http://schemas.openxmlformats.org/officeDocument/2006/relationships/theme" Target="/ppt/slideMasters/theme/theme1.xml" Id="Re9c4c72dbd824c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e099645d9240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1ff77b03f4a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ae59f0c324a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12c65222141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cee9c110f43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25014e67b4d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227e45ce74a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54ad362524b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REVIGO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REVIGO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19 073 619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1 501 287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1 135 371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563 271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6 638 589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REVIGO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00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972 415 790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