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bd8faa92a48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38a0d885774c9c"/>
  </p:sldMasterIdLst>
  <p:sldIdLst>
    <p:sldId xmlns:r="http://schemas.openxmlformats.org/officeDocument/2006/relationships" id="256" r:id="Re619d3b689954521"/>
    <p:sldId xmlns:r="http://schemas.openxmlformats.org/officeDocument/2006/relationships" id="257" r:id="Rae9ff1e24dae4916"/>
    <p:sldId xmlns:r="http://schemas.openxmlformats.org/officeDocument/2006/relationships" id="258" r:id="Rbe4247c131b942d4"/>
    <p:sldId xmlns:r="http://schemas.openxmlformats.org/officeDocument/2006/relationships" id="259" r:id="R29fdb295b1614d35"/>
    <p:sldId xmlns:r="http://schemas.openxmlformats.org/officeDocument/2006/relationships" id="260" r:id="R6b7475437c114d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8a0d885774c9c" /><Relationship Type="http://schemas.openxmlformats.org/officeDocument/2006/relationships/slide" Target="/ppt/slides/slide1.xml" Id="Re619d3b689954521" /><Relationship Type="http://schemas.openxmlformats.org/officeDocument/2006/relationships/slide" Target="/ppt/slides/slide2.xml" Id="Rae9ff1e24dae4916" /><Relationship Type="http://schemas.openxmlformats.org/officeDocument/2006/relationships/slide" Target="/ppt/slides/slide3.xml" Id="Rbe4247c131b942d4" /><Relationship Type="http://schemas.openxmlformats.org/officeDocument/2006/relationships/slide" Target="/ppt/slides/slide4.xml" Id="R29fdb295b1614d35" /><Relationship Type="http://schemas.openxmlformats.org/officeDocument/2006/relationships/slide" Target="/ppt/slides/slide5.xml" Id="R6b7475437c114d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a2e3d34da48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11169725f4515" /><Relationship Type="http://schemas.openxmlformats.org/officeDocument/2006/relationships/theme" Target="/ppt/slideMasters/theme/theme1.xml" Id="R6467a4a7f61f4b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811169725f45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8d1a116ea4c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70257d178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9b09c1cca4f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40ea9d17249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c0ec6cec2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SALTDAL KOMMUNE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8250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68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postmottak@saltdal.kommune.no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www.saltdal.kommune.no/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SALTDAL KOMMUNE</a:t>
            </a:r>
          </a:p>
        </p:txBody>
      </p:sp>
    </p:spTree>
  </p:cSld>
  <p:clrMapOvr>
    <a:masterClrMapping xmlns:a="http://schemas.openxmlformats.org/drawingml/2006/main"/>
  </p:clrMapOvr>
</p:sld>
</file>