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5fd2ff581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9d8efba3242ac"/>
  </p:sldMasterIdLst>
  <p:sldIdLst>
    <p:sldId xmlns:r="http://schemas.openxmlformats.org/officeDocument/2006/relationships" id="256" r:id="R1e2826ff606e4128"/>
    <p:sldId xmlns:r="http://schemas.openxmlformats.org/officeDocument/2006/relationships" id="257" r:id="R592db108870b47a3"/>
    <p:sldId xmlns:r="http://schemas.openxmlformats.org/officeDocument/2006/relationships" id="258" r:id="R13f246d8568b40af"/>
    <p:sldId xmlns:r="http://schemas.openxmlformats.org/officeDocument/2006/relationships" id="259" r:id="Raf47f40d71d94787"/>
    <p:sldId xmlns:r="http://schemas.openxmlformats.org/officeDocument/2006/relationships" id="260" r:id="R059c46cc27bd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9d8efba3242ac" /><Relationship Type="http://schemas.openxmlformats.org/officeDocument/2006/relationships/slide" Target="/ppt/slides/slide1.xml" Id="R1e2826ff606e4128" /><Relationship Type="http://schemas.openxmlformats.org/officeDocument/2006/relationships/slide" Target="/ppt/slides/slide2.xml" Id="R592db108870b47a3" /><Relationship Type="http://schemas.openxmlformats.org/officeDocument/2006/relationships/slide" Target="/ppt/slides/slide3.xml" Id="R13f246d8568b40af" /><Relationship Type="http://schemas.openxmlformats.org/officeDocument/2006/relationships/slide" Target="/ppt/slides/slide4.xml" Id="Raf47f40d71d94787" /><Relationship Type="http://schemas.openxmlformats.org/officeDocument/2006/relationships/slide" Target="/ppt/slides/slide5.xml" Id="R059c46cc27bd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7153cf564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b1d0d3944453" /><Relationship Type="http://schemas.openxmlformats.org/officeDocument/2006/relationships/theme" Target="/ppt/slideMasters/theme/theme1.xml" Id="R1189dae19533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8b1d0d394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4193a307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721c0a3a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627e2689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a728497da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7d407ec9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