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39721cfc3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cd78d6a954db3"/>
  </p:sldMasterIdLst>
  <p:sldIdLst>
    <p:sldId xmlns:r="http://schemas.openxmlformats.org/officeDocument/2006/relationships" id="256" r:id="R522e434224944815"/>
    <p:sldId xmlns:r="http://schemas.openxmlformats.org/officeDocument/2006/relationships" id="257" r:id="R92af9646c92c482b"/>
    <p:sldId xmlns:r="http://schemas.openxmlformats.org/officeDocument/2006/relationships" id="258" r:id="R6f3e7fc80ea44eb4"/>
    <p:sldId xmlns:r="http://schemas.openxmlformats.org/officeDocument/2006/relationships" id="259" r:id="R901969514b90479a"/>
    <p:sldId xmlns:r="http://schemas.openxmlformats.org/officeDocument/2006/relationships" id="260" r:id="Ra5069d41bc62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cd78d6a954db3" /><Relationship Type="http://schemas.openxmlformats.org/officeDocument/2006/relationships/slide" Target="/ppt/slides/slide1.xml" Id="R522e434224944815" /><Relationship Type="http://schemas.openxmlformats.org/officeDocument/2006/relationships/slide" Target="/ppt/slides/slide2.xml" Id="R92af9646c92c482b" /><Relationship Type="http://schemas.openxmlformats.org/officeDocument/2006/relationships/slide" Target="/ppt/slides/slide3.xml" Id="R6f3e7fc80ea44eb4" /><Relationship Type="http://schemas.openxmlformats.org/officeDocument/2006/relationships/slide" Target="/ppt/slides/slide4.xml" Id="R901969514b90479a" /><Relationship Type="http://schemas.openxmlformats.org/officeDocument/2006/relationships/slide" Target="/ppt/slides/slide5.xml" Id="Ra5069d41bc62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89bf96d42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68cfb56274e69" /><Relationship Type="http://schemas.openxmlformats.org/officeDocument/2006/relationships/theme" Target="/ppt/slideMasters/theme/theme1.xml" Id="Rcb76c5b2eab7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68cfb5627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60385e4d3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52addf596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a2388de13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4a156432240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7131bded8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LIERNE KOMMUNE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34 34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postmottak@lierne.kommune.no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www.lierne.kommune.no/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