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8ab0f4e4a348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91bcc66cf643f1"/>
  </p:sldMasterIdLst>
  <p:sldIdLst>
    <p:sldId xmlns:r="http://schemas.openxmlformats.org/officeDocument/2006/relationships" id="256" r:id="R1b13eef635fd42e9"/>
    <p:sldId xmlns:r="http://schemas.openxmlformats.org/officeDocument/2006/relationships" id="257" r:id="Rbf3fab7f46f7497b"/>
    <p:sldId xmlns:r="http://schemas.openxmlformats.org/officeDocument/2006/relationships" id="258" r:id="R2543e4d401f84ca1"/>
    <p:sldId xmlns:r="http://schemas.openxmlformats.org/officeDocument/2006/relationships" id="259" r:id="R4e9e330b823b459c"/>
    <p:sldId xmlns:r="http://schemas.openxmlformats.org/officeDocument/2006/relationships" id="260" r:id="Rdb258929294640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1bcc66cf643f1" /><Relationship Type="http://schemas.openxmlformats.org/officeDocument/2006/relationships/slide" Target="/ppt/slides/slide1.xml" Id="R1b13eef635fd42e9" /><Relationship Type="http://schemas.openxmlformats.org/officeDocument/2006/relationships/slide" Target="/ppt/slides/slide2.xml" Id="Rbf3fab7f46f7497b" /><Relationship Type="http://schemas.openxmlformats.org/officeDocument/2006/relationships/slide" Target="/ppt/slides/slide3.xml" Id="R2543e4d401f84ca1" /><Relationship Type="http://schemas.openxmlformats.org/officeDocument/2006/relationships/slide" Target="/ppt/slides/slide4.xml" Id="R4e9e330b823b459c" /><Relationship Type="http://schemas.openxmlformats.org/officeDocument/2006/relationships/slide" Target="/ppt/slides/slide5.xml" Id="Rdb258929294640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ddbe7ef2f4e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2f8fb04d64c01" /><Relationship Type="http://schemas.openxmlformats.org/officeDocument/2006/relationships/theme" Target="/ppt/slideMasters/theme/theme1.xml" Id="Rddf79183d5054d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62f8fb04d64c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15ac96d2248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cc054a4044b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4c58b8da040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09167f35245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d359deae241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HARSTAD KOMMUNE / HÁRSTTÁID SUOHKAN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 KOMMUNE / HÁRSTTÁID SUOHKAN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02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postmottak@harstad.kommune.no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www.harstad.kommune.no/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