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bb26d6c4c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74201a7334d2e"/>
  </p:sldMasterIdLst>
  <p:sldIdLst>
    <p:sldId xmlns:r="http://schemas.openxmlformats.org/officeDocument/2006/relationships" id="256" r:id="Rc836b9f167024697"/>
    <p:sldId xmlns:r="http://schemas.openxmlformats.org/officeDocument/2006/relationships" id="257" r:id="Rff8353cf5c964552"/>
    <p:sldId xmlns:r="http://schemas.openxmlformats.org/officeDocument/2006/relationships" id="258" r:id="R549914d247134d41"/>
    <p:sldId xmlns:r="http://schemas.openxmlformats.org/officeDocument/2006/relationships" id="259" r:id="R0a8c4bb6bae3434d"/>
    <p:sldId xmlns:r="http://schemas.openxmlformats.org/officeDocument/2006/relationships" id="260" r:id="R0c0d63b3149b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74201a7334d2e" /><Relationship Type="http://schemas.openxmlformats.org/officeDocument/2006/relationships/slide" Target="/ppt/slides/slide1.xml" Id="Rc836b9f167024697" /><Relationship Type="http://schemas.openxmlformats.org/officeDocument/2006/relationships/slide" Target="/ppt/slides/slide2.xml" Id="Rff8353cf5c964552" /><Relationship Type="http://schemas.openxmlformats.org/officeDocument/2006/relationships/slide" Target="/ppt/slides/slide3.xml" Id="R549914d247134d41" /><Relationship Type="http://schemas.openxmlformats.org/officeDocument/2006/relationships/slide" Target="/ppt/slides/slide4.xml" Id="R0a8c4bb6bae3434d" /><Relationship Type="http://schemas.openxmlformats.org/officeDocument/2006/relationships/slide" Target="/ppt/slides/slide5.xml" Id="R0c0d63b3149b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a8fccdf37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32486cc784d3f" /><Relationship Type="http://schemas.openxmlformats.org/officeDocument/2006/relationships/theme" Target="/ppt/slideMasters/theme/theme1.xml" Id="R812797dc9aba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32486cc78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0d2e9062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e61f39f7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db51b1440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a44159e1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b9a1f06e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