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1884af8788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a4b82736644ec"/>
  </p:sldMasterIdLst>
  <p:sldIdLst>
    <p:sldId xmlns:r="http://schemas.openxmlformats.org/officeDocument/2006/relationships" id="256" r:id="Re465956d974c41c1"/>
    <p:sldId xmlns:r="http://schemas.openxmlformats.org/officeDocument/2006/relationships" id="257" r:id="Rd064a16c5f584105"/>
    <p:sldId xmlns:r="http://schemas.openxmlformats.org/officeDocument/2006/relationships" id="258" r:id="R3c3bd149e593421c"/>
    <p:sldId xmlns:r="http://schemas.openxmlformats.org/officeDocument/2006/relationships" id="259" r:id="R79f52d1d43fa4f0a"/>
    <p:sldId xmlns:r="http://schemas.openxmlformats.org/officeDocument/2006/relationships" id="260" r:id="R9a50bc877536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a4b82736644ec" /><Relationship Type="http://schemas.openxmlformats.org/officeDocument/2006/relationships/slide" Target="/ppt/slides/slide1.xml" Id="Re465956d974c41c1" /><Relationship Type="http://schemas.openxmlformats.org/officeDocument/2006/relationships/slide" Target="/ppt/slides/slide2.xml" Id="Rd064a16c5f584105" /><Relationship Type="http://schemas.openxmlformats.org/officeDocument/2006/relationships/slide" Target="/ppt/slides/slide3.xml" Id="R3c3bd149e593421c" /><Relationship Type="http://schemas.openxmlformats.org/officeDocument/2006/relationships/slide" Target="/ppt/slides/slide4.xml" Id="R79f52d1d43fa4f0a" /><Relationship Type="http://schemas.openxmlformats.org/officeDocument/2006/relationships/slide" Target="/ppt/slides/slide5.xml" Id="R9a50bc877536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40714575b41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dc126acd64275" /><Relationship Type="http://schemas.openxmlformats.org/officeDocument/2006/relationships/theme" Target="/ppt/slideMasters/theme/theme1.xml" Id="R8c10b70db51346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8dc126acd642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4de940c1343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2d05ebb6f42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281e98796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09ec439ba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5599713ea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MÅLSELV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MÅLSELV KOMMUNE ble etablert [år] og holder til i 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Mellombygdveien 216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9321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postmottak@malselv.kommune.no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www.malselv.kommune.no/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