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3a714a812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6670a737f49ef"/>
  </p:sldMasterIdLst>
  <p:sldIdLst>
    <p:sldId xmlns:r="http://schemas.openxmlformats.org/officeDocument/2006/relationships" id="256" r:id="Ra48d7ae02ebc4e22"/>
    <p:sldId xmlns:r="http://schemas.openxmlformats.org/officeDocument/2006/relationships" id="257" r:id="Rb2345dd2e99845c1"/>
    <p:sldId xmlns:r="http://schemas.openxmlformats.org/officeDocument/2006/relationships" id="258" r:id="Rf0dd391b1f254282"/>
    <p:sldId xmlns:r="http://schemas.openxmlformats.org/officeDocument/2006/relationships" id="259" r:id="R945271c7a2484bc4"/>
    <p:sldId xmlns:r="http://schemas.openxmlformats.org/officeDocument/2006/relationships" id="260" r:id="Ra6520a6c88ba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6670a737f49ef" /><Relationship Type="http://schemas.openxmlformats.org/officeDocument/2006/relationships/slide" Target="/ppt/slides/slide1.xml" Id="Ra48d7ae02ebc4e22" /><Relationship Type="http://schemas.openxmlformats.org/officeDocument/2006/relationships/slide" Target="/ppt/slides/slide2.xml" Id="Rb2345dd2e99845c1" /><Relationship Type="http://schemas.openxmlformats.org/officeDocument/2006/relationships/slide" Target="/ppt/slides/slide3.xml" Id="Rf0dd391b1f254282" /><Relationship Type="http://schemas.openxmlformats.org/officeDocument/2006/relationships/slide" Target="/ppt/slides/slide4.xml" Id="R945271c7a2484bc4" /><Relationship Type="http://schemas.openxmlformats.org/officeDocument/2006/relationships/slide" Target="/ppt/slides/slide5.xml" Id="Ra6520a6c88ba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c169cf520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833f0cce14f60" /><Relationship Type="http://schemas.openxmlformats.org/officeDocument/2006/relationships/theme" Target="/ppt/slideMasters/theme/theme1.xml" Id="Ra95cdda8c73c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833f0cce1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fd21dbc3c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be14b1c51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b876733fc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362f03df9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650813ed749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KOMMUNE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postmottak@fauske.kommune.no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