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ba5df5d1464d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100f02a0944101"/>
  </p:sldMasterIdLst>
  <p:sldIdLst>
    <p:sldId xmlns:r="http://schemas.openxmlformats.org/officeDocument/2006/relationships" id="256" r:id="R473aefbfd94d412b"/>
    <p:sldId xmlns:r="http://schemas.openxmlformats.org/officeDocument/2006/relationships" id="257" r:id="Rf865c2e03f164122"/>
    <p:sldId xmlns:r="http://schemas.openxmlformats.org/officeDocument/2006/relationships" id="258" r:id="R27c381be0c724115"/>
    <p:sldId xmlns:r="http://schemas.openxmlformats.org/officeDocument/2006/relationships" id="259" r:id="R3b48ebf7d4044be6"/>
    <p:sldId xmlns:r="http://schemas.openxmlformats.org/officeDocument/2006/relationships" id="260" r:id="Rf43e31599a1d4f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100f02a0944101" /><Relationship Type="http://schemas.openxmlformats.org/officeDocument/2006/relationships/slide" Target="/ppt/slides/slide1.xml" Id="R473aefbfd94d412b" /><Relationship Type="http://schemas.openxmlformats.org/officeDocument/2006/relationships/slide" Target="/ppt/slides/slide2.xml" Id="Rf865c2e03f164122" /><Relationship Type="http://schemas.openxmlformats.org/officeDocument/2006/relationships/slide" Target="/ppt/slides/slide3.xml" Id="R27c381be0c724115" /><Relationship Type="http://schemas.openxmlformats.org/officeDocument/2006/relationships/slide" Target="/ppt/slides/slide4.xml" Id="R3b48ebf7d4044be6" /><Relationship Type="http://schemas.openxmlformats.org/officeDocument/2006/relationships/slide" Target="/ppt/slides/slide5.xml" Id="Rf43e31599a1d4f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a55c90c70f48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2a7d524c8443b" /><Relationship Type="http://schemas.openxmlformats.org/officeDocument/2006/relationships/theme" Target="/ppt/slideMasters/theme/theme1.xml" Id="Reab9d15d6a784c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b2a7d524c844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59e3efe8d4a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0aebf275a4d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ee699908643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740c84f624a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53abb965d42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VARDØ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VARDØ KOMMUNE ble etablert [år] og holder til i Vardø.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9950 Vardø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 94 33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postmottak@vardo.kommune.no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www.vardo.kommune.no/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972 418 048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VARDØ KOMMUNE</a:t>
            </a:r>
          </a:p>
        </p:txBody>
      </p:sp>
    </p:spTree>
  </p:cSld>
  <p:clrMapOvr>
    <a:masterClrMapping xmlns:a="http://schemas.openxmlformats.org/drawingml/2006/main"/>
  </p:clrMapOvr>
</p:sld>
</file>