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f42aff54b34c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b9ed6600d24b45"/>
  </p:sldMasterIdLst>
  <p:sldIdLst>
    <p:sldId xmlns:r="http://schemas.openxmlformats.org/officeDocument/2006/relationships" id="256" r:id="R6630714d993147f2"/>
    <p:sldId xmlns:r="http://schemas.openxmlformats.org/officeDocument/2006/relationships" id="257" r:id="R22d1a852201244fd"/>
    <p:sldId xmlns:r="http://schemas.openxmlformats.org/officeDocument/2006/relationships" id="258" r:id="Rf9df7408d57241d4"/>
    <p:sldId xmlns:r="http://schemas.openxmlformats.org/officeDocument/2006/relationships" id="259" r:id="R7d901ecbb4304840"/>
    <p:sldId xmlns:r="http://schemas.openxmlformats.org/officeDocument/2006/relationships" id="260" r:id="R2b94e50d9f6448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b9ed6600d24b45" /><Relationship Type="http://schemas.openxmlformats.org/officeDocument/2006/relationships/slide" Target="/ppt/slides/slide1.xml" Id="R6630714d993147f2" /><Relationship Type="http://schemas.openxmlformats.org/officeDocument/2006/relationships/slide" Target="/ppt/slides/slide2.xml" Id="R22d1a852201244fd" /><Relationship Type="http://schemas.openxmlformats.org/officeDocument/2006/relationships/slide" Target="/ppt/slides/slide3.xml" Id="Rf9df7408d57241d4" /><Relationship Type="http://schemas.openxmlformats.org/officeDocument/2006/relationships/slide" Target="/ppt/slides/slide4.xml" Id="R7d901ecbb4304840" /><Relationship Type="http://schemas.openxmlformats.org/officeDocument/2006/relationships/slide" Target="/ppt/slides/slide5.xml" Id="R2b94e50d9f6448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8fc21a837741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407a306c844f7" /><Relationship Type="http://schemas.openxmlformats.org/officeDocument/2006/relationships/theme" Target="/ppt/slideMasters/theme/theme1.xml" Id="Rebeae5b8919e4f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9407a306c844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d11e3ddff40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5534544a84e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a053f98f74b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2acac21eb42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c61f6180143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NORDEA KAPITAL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KAPITAL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973 050 982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