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c7bda3b8c04f6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ce3b36f989451c"/>
  </p:sldMasterIdLst>
  <p:sldIdLst>
    <p:sldId xmlns:r="http://schemas.openxmlformats.org/officeDocument/2006/relationships" id="256" r:id="R12c74aff0f0d42e9"/>
    <p:sldId xmlns:r="http://schemas.openxmlformats.org/officeDocument/2006/relationships" id="257" r:id="R20c3764437f34a7d"/>
    <p:sldId xmlns:r="http://schemas.openxmlformats.org/officeDocument/2006/relationships" id="258" r:id="R50909aab1b7c4f3e"/>
    <p:sldId xmlns:r="http://schemas.openxmlformats.org/officeDocument/2006/relationships" id="259" r:id="R37cb567be37e4f27"/>
    <p:sldId xmlns:r="http://schemas.openxmlformats.org/officeDocument/2006/relationships" id="260" r:id="Rdc3f7c45a18a414d"/>
    <p:sldId xmlns:r="http://schemas.openxmlformats.org/officeDocument/2006/relationships" id="261" r:id="Rcbb72eab36a44115"/>
    <p:sldId xmlns:r="http://schemas.openxmlformats.org/officeDocument/2006/relationships" id="262" r:id="Rb0cd59c5b43e40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ce3b36f989451c" /><Relationship Type="http://schemas.openxmlformats.org/officeDocument/2006/relationships/slide" Target="/ppt/slides/slide1.xml" Id="R12c74aff0f0d42e9" /><Relationship Type="http://schemas.openxmlformats.org/officeDocument/2006/relationships/slide" Target="/ppt/slides/slide2.xml" Id="R20c3764437f34a7d" /><Relationship Type="http://schemas.openxmlformats.org/officeDocument/2006/relationships/slide" Target="/ppt/slides/slide3.xml" Id="R50909aab1b7c4f3e" /><Relationship Type="http://schemas.openxmlformats.org/officeDocument/2006/relationships/slide" Target="/ppt/slides/slide4.xml" Id="R37cb567be37e4f27" /><Relationship Type="http://schemas.openxmlformats.org/officeDocument/2006/relationships/slide" Target="/ppt/slides/slide5.xml" Id="Rdc3f7c45a18a414d" /><Relationship Type="http://schemas.openxmlformats.org/officeDocument/2006/relationships/slide" Target="/ppt/slides/slide6.xml" Id="Rcbb72eab36a44115" /><Relationship Type="http://schemas.openxmlformats.org/officeDocument/2006/relationships/slide" Target="/ppt/slides/slide7.xml" Id="Rb0cd59c5b43e40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4cfb90a87f42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2cfdc994e34cfb" /><Relationship Type="http://schemas.openxmlformats.org/officeDocument/2006/relationships/theme" Target="/ppt/slideMasters/theme/theme1.xml" Id="R72e33795f085498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2cfdc994e34cf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3a05c636ed43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68048efb3e492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f825b7a2342e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85dc5d5b774e9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e3ddb082c24a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701551b1ef4e6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23bebd6e2f4f6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BOREAL SJØ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SJØ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2 516 226 000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120 562 000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−43 625 000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571 328 000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3 956 556 000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BOREAL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Hamnegata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40 70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post@boreal.no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974 208 849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BOREAL SJØ AS</a:t>
            </a:r>
          </a:p>
        </p:txBody>
      </p:sp>
    </p:spTree>
  </p:cSld>
  <p:clrMapOvr>
    <a:masterClrMapping xmlns:a="http://schemas.openxmlformats.org/drawingml/2006/main"/>
  </p:clrMapOvr>
</p:sld>
</file>