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683b9960564a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1c58c7afe04615"/>
  </p:sldMasterIdLst>
  <p:sldIdLst>
    <p:sldId xmlns:r="http://schemas.openxmlformats.org/officeDocument/2006/relationships" id="256" r:id="R0933f342e071404a"/>
    <p:sldId xmlns:r="http://schemas.openxmlformats.org/officeDocument/2006/relationships" id="257" r:id="R68bd9f5ffb5c479d"/>
    <p:sldId xmlns:r="http://schemas.openxmlformats.org/officeDocument/2006/relationships" id="258" r:id="Rd453d93e83de4fab"/>
    <p:sldId xmlns:r="http://schemas.openxmlformats.org/officeDocument/2006/relationships" id="259" r:id="R3853d3a556ed48e2"/>
    <p:sldId xmlns:r="http://schemas.openxmlformats.org/officeDocument/2006/relationships" id="260" r:id="Rbea63c8e528041fa"/>
    <p:sldId xmlns:r="http://schemas.openxmlformats.org/officeDocument/2006/relationships" id="261" r:id="R17eff0471dfb4709"/>
    <p:sldId xmlns:r="http://schemas.openxmlformats.org/officeDocument/2006/relationships" id="262" r:id="Rac903bf963f748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1c58c7afe04615" /><Relationship Type="http://schemas.openxmlformats.org/officeDocument/2006/relationships/slide" Target="/ppt/slides/slide1.xml" Id="R0933f342e071404a" /><Relationship Type="http://schemas.openxmlformats.org/officeDocument/2006/relationships/slide" Target="/ppt/slides/slide2.xml" Id="R68bd9f5ffb5c479d" /><Relationship Type="http://schemas.openxmlformats.org/officeDocument/2006/relationships/slide" Target="/ppt/slides/slide3.xml" Id="Rd453d93e83de4fab" /><Relationship Type="http://schemas.openxmlformats.org/officeDocument/2006/relationships/slide" Target="/ppt/slides/slide4.xml" Id="R3853d3a556ed48e2" /><Relationship Type="http://schemas.openxmlformats.org/officeDocument/2006/relationships/slide" Target="/ppt/slides/slide5.xml" Id="Rbea63c8e528041fa" /><Relationship Type="http://schemas.openxmlformats.org/officeDocument/2006/relationships/slide" Target="/ppt/slides/slide6.xml" Id="R17eff0471dfb4709" /><Relationship Type="http://schemas.openxmlformats.org/officeDocument/2006/relationships/slide" Target="/ppt/slides/slide7.xml" Id="Rac903bf963f748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d5464ca834f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a11a257d641a9" /><Relationship Type="http://schemas.openxmlformats.org/officeDocument/2006/relationships/theme" Target="/ppt/slideMasters/theme/theme1.xml" Id="R54c3e37f1dbf48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da11a257d641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aa8a3adc047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f2e0a8add4a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ae9652cc04f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728d609bc4a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895a5e6314b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7a62bbb3c43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a59cd802b4c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FORMAC TELE TRADING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FORMAC TELE TRADING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25 012 705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−917 128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2 802 778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8 452 969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BJØRN TORE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ESPEN ASLAK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LARS SUNE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THUNBERG MORTEN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THUNBERG REIDAR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Semsvegen 48B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3676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01 18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974 211 645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