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bbedfffeb46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caea0219534cd6"/>
  </p:sldMasterIdLst>
  <p:sldIdLst>
    <p:sldId xmlns:r="http://schemas.openxmlformats.org/officeDocument/2006/relationships" id="256" r:id="R37253b2cc77f480f"/>
    <p:sldId xmlns:r="http://schemas.openxmlformats.org/officeDocument/2006/relationships" id="257" r:id="R97b9076c54d34886"/>
    <p:sldId xmlns:r="http://schemas.openxmlformats.org/officeDocument/2006/relationships" id="258" r:id="Rd42fd12f4cce43a5"/>
    <p:sldId xmlns:r="http://schemas.openxmlformats.org/officeDocument/2006/relationships" id="259" r:id="R31e922aab6f54ca4"/>
    <p:sldId xmlns:r="http://schemas.openxmlformats.org/officeDocument/2006/relationships" id="260" r:id="Rf75998ecb839487e"/>
    <p:sldId xmlns:r="http://schemas.openxmlformats.org/officeDocument/2006/relationships" id="261" r:id="R9eb64388216b49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caea0219534cd6" /><Relationship Type="http://schemas.openxmlformats.org/officeDocument/2006/relationships/slide" Target="/ppt/slides/slide1.xml" Id="R37253b2cc77f480f" /><Relationship Type="http://schemas.openxmlformats.org/officeDocument/2006/relationships/slide" Target="/ppt/slides/slide2.xml" Id="R97b9076c54d34886" /><Relationship Type="http://schemas.openxmlformats.org/officeDocument/2006/relationships/slide" Target="/ppt/slides/slide3.xml" Id="Rd42fd12f4cce43a5" /><Relationship Type="http://schemas.openxmlformats.org/officeDocument/2006/relationships/slide" Target="/ppt/slides/slide4.xml" Id="R31e922aab6f54ca4" /><Relationship Type="http://schemas.openxmlformats.org/officeDocument/2006/relationships/slide" Target="/ppt/slides/slide5.xml" Id="Rf75998ecb839487e" /><Relationship Type="http://schemas.openxmlformats.org/officeDocument/2006/relationships/slide" Target="/ppt/slides/slide6.xml" Id="R9eb64388216b49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25f679239f44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7f075f6264a05" /><Relationship Type="http://schemas.openxmlformats.org/officeDocument/2006/relationships/theme" Target="/ppt/slideMasters/theme/theme1.xml" Id="R76f7a193c8084d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d7f075f6264a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e8b2697a047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c05bc4d1b4f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d31fe351a40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b9f039e7744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72d05cd7d42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e58bba80b4b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FOLKEHJELP HAUGALAND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FOLKEHJELP HAUGALAND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2 284 377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−307 909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9 380 326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9 599 402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Karmsundgata 175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nofo@online.no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974 259 966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FOLKEHJELP HAUGALAND</a:t>
            </a:r>
          </a:p>
        </p:txBody>
      </p:sp>
    </p:spTree>
  </p:cSld>
  <p:clrMapOvr>
    <a:masterClrMapping xmlns:a="http://schemas.openxmlformats.org/drawingml/2006/main"/>
  </p:clrMapOvr>
</p:sld>
</file>