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296d8b091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5bb9132f24925"/>
  </p:sldMasterIdLst>
  <p:sldIdLst>
    <p:sldId xmlns:r="http://schemas.openxmlformats.org/officeDocument/2006/relationships" id="256" r:id="R87d46654346d44b6"/>
    <p:sldId xmlns:r="http://schemas.openxmlformats.org/officeDocument/2006/relationships" id="257" r:id="Rc2b71e1ee8b44cd4"/>
    <p:sldId xmlns:r="http://schemas.openxmlformats.org/officeDocument/2006/relationships" id="258" r:id="Rf891308257674430"/>
    <p:sldId xmlns:r="http://schemas.openxmlformats.org/officeDocument/2006/relationships" id="259" r:id="Ra66fffc0bdc34aa7"/>
    <p:sldId xmlns:r="http://schemas.openxmlformats.org/officeDocument/2006/relationships" id="260" r:id="Rc0c9aa0486ec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5bb9132f24925" /><Relationship Type="http://schemas.openxmlformats.org/officeDocument/2006/relationships/slide" Target="/ppt/slides/slide1.xml" Id="R87d46654346d44b6" /><Relationship Type="http://schemas.openxmlformats.org/officeDocument/2006/relationships/slide" Target="/ppt/slides/slide2.xml" Id="Rc2b71e1ee8b44cd4" /><Relationship Type="http://schemas.openxmlformats.org/officeDocument/2006/relationships/slide" Target="/ppt/slides/slide3.xml" Id="Rf891308257674430" /><Relationship Type="http://schemas.openxmlformats.org/officeDocument/2006/relationships/slide" Target="/ppt/slides/slide4.xml" Id="Ra66fffc0bdc34aa7" /><Relationship Type="http://schemas.openxmlformats.org/officeDocument/2006/relationships/slide" Target="/ppt/slides/slide5.xml" Id="Rc0c9aa0486ec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4e9c607f4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49e4b1a64876" /><Relationship Type="http://schemas.openxmlformats.org/officeDocument/2006/relationships/theme" Target="/ppt/slideMasters/theme/theme1.xml" Id="Rec799aed8fcc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b49e4b1a6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985d68f4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27484f301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ea50956f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1bb48eb27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0d4d0a77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KVINNE OG FAMILIELAG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KVINNE OG FAMILIELAG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974 337 738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