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b1d784a85945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d26caf5a344e2e"/>
  </p:sldMasterIdLst>
  <p:sldIdLst>
    <p:sldId xmlns:r="http://schemas.openxmlformats.org/officeDocument/2006/relationships" id="256" r:id="R1de73bf29cb5483b"/>
    <p:sldId xmlns:r="http://schemas.openxmlformats.org/officeDocument/2006/relationships" id="257" r:id="R429db8a5c70440c7"/>
    <p:sldId xmlns:r="http://schemas.openxmlformats.org/officeDocument/2006/relationships" id="258" r:id="R711ea799f05045ec"/>
    <p:sldId xmlns:r="http://schemas.openxmlformats.org/officeDocument/2006/relationships" id="259" r:id="R77f57459e9f048a6"/>
    <p:sldId xmlns:r="http://schemas.openxmlformats.org/officeDocument/2006/relationships" id="260" r:id="R3d1bb1bad19e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26caf5a344e2e" /><Relationship Type="http://schemas.openxmlformats.org/officeDocument/2006/relationships/slide" Target="/ppt/slides/slide1.xml" Id="R1de73bf29cb5483b" /><Relationship Type="http://schemas.openxmlformats.org/officeDocument/2006/relationships/slide" Target="/ppt/slides/slide2.xml" Id="R429db8a5c70440c7" /><Relationship Type="http://schemas.openxmlformats.org/officeDocument/2006/relationships/slide" Target="/ppt/slides/slide3.xml" Id="R711ea799f05045ec" /><Relationship Type="http://schemas.openxmlformats.org/officeDocument/2006/relationships/slide" Target="/ppt/slides/slide4.xml" Id="R77f57459e9f048a6" /><Relationship Type="http://schemas.openxmlformats.org/officeDocument/2006/relationships/slide" Target="/ppt/slides/slide5.xml" Id="R3d1bb1bad19e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bc75b81164d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31b75d10544c6" /><Relationship Type="http://schemas.openxmlformats.org/officeDocument/2006/relationships/theme" Target="/ppt/slideMasters/theme/theme1.xml" Id="Rda690541c9ba40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831b75d10544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d88cdc1f5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6b2dc29fb45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25940dcf1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886bd59da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756d9d09342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54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974 338 815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