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aadca3b4b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e08749e2140a3"/>
  </p:sldMasterIdLst>
  <p:sldIdLst>
    <p:sldId xmlns:r="http://schemas.openxmlformats.org/officeDocument/2006/relationships" id="256" r:id="Rb4b209e6da654667"/>
    <p:sldId xmlns:r="http://schemas.openxmlformats.org/officeDocument/2006/relationships" id="257" r:id="R196d237efe9b4d9b"/>
    <p:sldId xmlns:r="http://schemas.openxmlformats.org/officeDocument/2006/relationships" id="258" r:id="Rdd44dcc3395d4b2b"/>
    <p:sldId xmlns:r="http://schemas.openxmlformats.org/officeDocument/2006/relationships" id="259" r:id="R88bb6770b3e04b77"/>
    <p:sldId xmlns:r="http://schemas.openxmlformats.org/officeDocument/2006/relationships" id="260" r:id="R42ecee6de9ff4dba"/>
    <p:sldId xmlns:r="http://schemas.openxmlformats.org/officeDocument/2006/relationships" id="261" r:id="R531e24da8726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e08749e2140a3" /><Relationship Type="http://schemas.openxmlformats.org/officeDocument/2006/relationships/slide" Target="/ppt/slides/slide1.xml" Id="Rb4b209e6da654667" /><Relationship Type="http://schemas.openxmlformats.org/officeDocument/2006/relationships/slide" Target="/ppt/slides/slide2.xml" Id="R196d237efe9b4d9b" /><Relationship Type="http://schemas.openxmlformats.org/officeDocument/2006/relationships/slide" Target="/ppt/slides/slide3.xml" Id="Rdd44dcc3395d4b2b" /><Relationship Type="http://schemas.openxmlformats.org/officeDocument/2006/relationships/slide" Target="/ppt/slides/slide4.xml" Id="R88bb6770b3e04b77" /><Relationship Type="http://schemas.openxmlformats.org/officeDocument/2006/relationships/slide" Target="/ppt/slides/slide5.xml" Id="R42ecee6de9ff4dba" /><Relationship Type="http://schemas.openxmlformats.org/officeDocument/2006/relationships/slide" Target="/ppt/slides/slide6.xml" Id="R531e24da8726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049d4f5cf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759fca9c74765" /><Relationship Type="http://schemas.openxmlformats.org/officeDocument/2006/relationships/theme" Target="/ppt/slideMasters/theme/theme1.xml" Id="R5ff6225d669e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759fca9c7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9391353fd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a0e218e4248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b314c3e3e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19e3b0958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9a05540a4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f5a071cb840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LANDSSAMANSLUTNINGA AV NYNORSKKOMMUNAR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LANDSSAMANSLUTNINGA AV NYNORSKKOMMUNAR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6 895 187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312 076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5 902 788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Bladet Sunnhordland, Borggata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974 339 943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LANDSSAMANSLUTNINGA AV NYNORSKKOMMUNAR</a:t>
            </a:r>
          </a:p>
        </p:txBody>
      </p:sp>
    </p:spTree>
  </p:cSld>
  <p:clrMapOvr>
    <a:masterClrMapping xmlns:a="http://schemas.openxmlformats.org/drawingml/2006/main"/>
  </p:clrMapOvr>
</p:sld>
</file>