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e25eb56fd4f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c374c7dd140b5"/>
  </p:sldMasterIdLst>
  <p:sldIdLst>
    <p:sldId xmlns:r="http://schemas.openxmlformats.org/officeDocument/2006/relationships" id="256" r:id="R835f30b7ef49440e"/>
    <p:sldId xmlns:r="http://schemas.openxmlformats.org/officeDocument/2006/relationships" id="257" r:id="R348b360434fe418a"/>
    <p:sldId xmlns:r="http://schemas.openxmlformats.org/officeDocument/2006/relationships" id="258" r:id="R823f74d5f5e443af"/>
    <p:sldId xmlns:r="http://schemas.openxmlformats.org/officeDocument/2006/relationships" id="259" r:id="R5c12de02576e4cdb"/>
    <p:sldId xmlns:r="http://schemas.openxmlformats.org/officeDocument/2006/relationships" id="260" r:id="R4c8fca4c216b47e8"/>
    <p:sldId xmlns:r="http://schemas.openxmlformats.org/officeDocument/2006/relationships" id="261" r:id="R716289507f604bed"/>
    <p:sldId xmlns:r="http://schemas.openxmlformats.org/officeDocument/2006/relationships" id="262" r:id="R46fd6fcd5ca6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c374c7dd140b5" /><Relationship Type="http://schemas.openxmlformats.org/officeDocument/2006/relationships/slide" Target="/ppt/slides/slide1.xml" Id="R835f30b7ef49440e" /><Relationship Type="http://schemas.openxmlformats.org/officeDocument/2006/relationships/slide" Target="/ppt/slides/slide2.xml" Id="R348b360434fe418a" /><Relationship Type="http://schemas.openxmlformats.org/officeDocument/2006/relationships/slide" Target="/ppt/slides/slide3.xml" Id="R823f74d5f5e443af" /><Relationship Type="http://schemas.openxmlformats.org/officeDocument/2006/relationships/slide" Target="/ppt/slides/slide4.xml" Id="R5c12de02576e4cdb" /><Relationship Type="http://schemas.openxmlformats.org/officeDocument/2006/relationships/slide" Target="/ppt/slides/slide5.xml" Id="R4c8fca4c216b47e8" /><Relationship Type="http://schemas.openxmlformats.org/officeDocument/2006/relationships/slide" Target="/ppt/slides/slide6.xml" Id="R716289507f604bed" /><Relationship Type="http://schemas.openxmlformats.org/officeDocument/2006/relationships/slide" Target="/ppt/slides/slide7.xml" Id="R46fd6fcd5ca6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0d8113325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b46dd98874d40" /><Relationship Type="http://schemas.openxmlformats.org/officeDocument/2006/relationships/theme" Target="/ppt/slideMasters/theme/theme1.xml" Id="Re7a60d244fe5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b46dd9887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f3c1c789b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72e13600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52e4bfe34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d9d08a752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d2c0d7a7e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add895988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458802d85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REVISJON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