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cca6231b34c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4c57a8bd94eb0"/>
  </p:sldMasterIdLst>
  <p:sldIdLst>
    <p:sldId xmlns:r="http://schemas.openxmlformats.org/officeDocument/2006/relationships" id="256" r:id="R8f4e67d3a42e4305"/>
    <p:sldId xmlns:r="http://schemas.openxmlformats.org/officeDocument/2006/relationships" id="257" r:id="R1f96c9c7d8644421"/>
    <p:sldId xmlns:r="http://schemas.openxmlformats.org/officeDocument/2006/relationships" id="258" r:id="Rbfa193bc69a84914"/>
    <p:sldId xmlns:r="http://schemas.openxmlformats.org/officeDocument/2006/relationships" id="259" r:id="R24d566ac749c4d01"/>
    <p:sldId xmlns:r="http://schemas.openxmlformats.org/officeDocument/2006/relationships" id="260" r:id="Rcbbd622459384f29"/>
    <p:sldId xmlns:r="http://schemas.openxmlformats.org/officeDocument/2006/relationships" id="261" r:id="R1494c610cb3f404c"/>
    <p:sldId xmlns:r="http://schemas.openxmlformats.org/officeDocument/2006/relationships" id="262" r:id="Rd17ef19d630149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4c57a8bd94eb0" /><Relationship Type="http://schemas.openxmlformats.org/officeDocument/2006/relationships/slide" Target="/ppt/slides/slide1.xml" Id="R8f4e67d3a42e4305" /><Relationship Type="http://schemas.openxmlformats.org/officeDocument/2006/relationships/slide" Target="/ppt/slides/slide2.xml" Id="R1f96c9c7d8644421" /><Relationship Type="http://schemas.openxmlformats.org/officeDocument/2006/relationships/slide" Target="/ppt/slides/slide3.xml" Id="Rbfa193bc69a84914" /><Relationship Type="http://schemas.openxmlformats.org/officeDocument/2006/relationships/slide" Target="/ppt/slides/slide4.xml" Id="R24d566ac749c4d01" /><Relationship Type="http://schemas.openxmlformats.org/officeDocument/2006/relationships/slide" Target="/ppt/slides/slide5.xml" Id="Rcbbd622459384f29" /><Relationship Type="http://schemas.openxmlformats.org/officeDocument/2006/relationships/slide" Target="/ppt/slides/slide6.xml" Id="R1494c610cb3f404c" /><Relationship Type="http://schemas.openxmlformats.org/officeDocument/2006/relationships/slide" Target="/ppt/slides/slide7.xml" Id="Rd17ef19d630149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320459f67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ebb2b39244916" /><Relationship Type="http://schemas.openxmlformats.org/officeDocument/2006/relationships/theme" Target="/ppt/slideMasters/theme/theme1.xml" Id="R6974e3ee225d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ebb2b392449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3e42948d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4b12bba70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8b50da4df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e8e99c5694c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bb9db21714d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136648e82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9f12df6c6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MAT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88 886 787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4 995 625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2 926 330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12 973 727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ØST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64959370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974 389 894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