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717f1d6b6647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eabd906c224cd9"/>
  </p:sldMasterIdLst>
  <p:sldIdLst>
    <p:sldId xmlns:r="http://schemas.openxmlformats.org/officeDocument/2006/relationships" id="256" r:id="Ra15e451d829a415a"/>
    <p:sldId xmlns:r="http://schemas.openxmlformats.org/officeDocument/2006/relationships" id="257" r:id="R0784076468c143fb"/>
    <p:sldId xmlns:r="http://schemas.openxmlformats.org/officeDocument/2006/relationships" id="258" r:id="R4d93acd0c05a4c62"/>
    <p:sldId xmlns:r="http://schemas.openxmlformats.org/officeDocument/2006/relationships" id="259" r:id="R29324331bb634ae0"/>
    <p:sldId xmlns:r="http://schemas.openxmlformats.org/officeDocument/2006/relationships" id="260" r:id="R0afa21bb1e804715"/>
    <p:sldId xmlns:r="http://schemas.openxmlformats.org/officeDocument/2006/relationships" id="261" r:id="Rb6939fcda0c94e4d"/>
    <p:sldId xmlns:r="http://schemas.openxmlformats.org/officeDocument/2006/relationships" id="262" r:id="R0e7fbc15185b43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eabd906c224cd9" /><Relationship Type="http://schemas.openxmlformats.org/officeDocument/2006/relationships/slide" Target="/ppt/slides/slide1.xml" Id="Ra15e451d829a415a" /><Relationship Type="http://schemas.openxmlformats.org/officeDocument/2006/relationships/slide" Target="/ppt/slides/slide2.xml" Id="R0784076468c143fb" /><Relationship Type="http://schemas.openxmlformats.org/officeDocument/2006/relationships/slide" Target="/ppt/slides/slide3.xml" Id="R4d93acd0c05a4c62" /><Relationship Type="http://schemas.openxmlformats.org/officeDocument/2006/relationships/slide" Target="/ppt/slides/slide4.xml" Id="R29324331bb634ae0" /><Relationship Type="http://schemas.openxmlformats.org/officeDocument/2006/relationships/slide" Target="/ppt/slides/slide5.xml" Id="R0afa21bb1e804715" /><Relationship Type="http://schemas.openxmlformats.org/officeDocument/2006/relationships/slide" Target="/ppt/slides/slide6.xml" Id="Rb6939fcda0c94e4d" /><Relationship Type="http://schemas.openxmlformats.org/officeDocument/2006/relationships/slide" Target="/ppt/slides/slide7.xml" Id="R0e7fbc15185b43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eaaeefb324e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2b755beba4f47" /><Relationship Type="http://schemas.openxmlformats.org/officeDocument/2006/relationships/theme" Target="/ppt/slideMasters/theme/theme1.xml" Id="R3d7682cac2b140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22b755beba4f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22843885c4a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02ae24c8342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b594e0e5c46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aca6653b64c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30d7c3f7d4a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80a68005645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5883919b444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VIBORG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3 337 272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30 023 212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30 612 532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MICHAEL HUUN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Tveiteråsvegen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974 398 087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VIBORG AS</a:t>
            </a:r>
          </a:p>
        </p:txBody>
      </p:sp>
    </p:spTree>
  </p:cSld>
  <p:clrMapOvr>
    <a:masterClrMapping xmlns:a="http://schemas.openxmlformats.org/drawingml/2006/main"/>
  </p:clrMapOvr>
</p:sld>
</file>