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71d7009a5b46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67851ebdea495b"/>
  </p:sldMasterIdLst>
  <p:sldIdLst>
    <p:sldId xmlns:r="http://schemas.openxmlformats.org/officeDocument/2006/relationships" id="256" r:id="Rb1484c7c58f64358"/>
    <p:sldId xmlns:r="http://schemas.openxmlformats.org/officeDocument/2006/relationships" id="257" r:id="R8148cb0ebe7045e8"/>
    <p:sldId xmlns:r="http://schemas.openxmlformats.org/officeDocument/2006/relationships" id="258" r:id="R64bf3ad68db74427"/>
    <p:sldId xmlns:r="http://schemas.openxmlformats.org/officeDocument/2006/relationships" id="259" r:id="R66e52b2fa3cd464d"/>
    <p:sldId xmlns:r="http://schemas.openxmlformats.org/officeDocument/2006/relationships" id="260" r:id="R3de4c626cd06420d"/>
    <p:sldId xmlns:r="http://schemas.openxmlformats.org/officeDocument/2006/relationships" id="261" r:id="Rcaed388a5e7544c6"/>
    <p:sldId xmlns:r="http://schemas.openxmlformats.org/officeDocument/2006/relationships" id="262" r:id="Red4eabdea1c346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67851ebdea495b" /><Relationship Type="http://schemas.openxmlformats.org/officeDocument/2006/relationships/slide" Target="/ppt/slides/slide1.xml" Id="Rb1484c7c58f64358" /><Relationship Type="http://schemas.openxmlformats.org/officeDocument/2006/relationships/slide" Target="/ppt/slides/slide2.xml" Id="R8148cb0ebe7045e8" /><Relationship Type="http://schemas.openxmlformats.org/officeDocument/2006/relationships/slide" Target="/ppt/slides/slide3.xml" Id="R64bf3ad68db74427" /><Relationship Type="http://schemas.openxmlformats.org/officeDocument/2006/relationships/slide" Target="/ppt/slides/slide4.xml" Id="R66e52b2fa3cd464d" /><Relationship Type="http://schemas.openxmlformats.org/officeDocument/2006/relationships/slide" Target="/ppt/slides/slide5.xml" Id="R3de4c626cd06420d" /><Relationship Type="http://schemas.openxmlformats.org/officeDocument/2006/relationships/slide" Target="/ppt/slides/slide6.xml" Id="Rcaed388a5e7544c6" /><Relationship Type="http://schemas.openxmlformats.org/officeDocument/2006/relationships/slide" Target="/ppt/slides/slide7.xml" Id="Red4eabdea1c346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43397e3d743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85945234a4187" /><Relationship Type="http://schemas.openxmlformats.org/officeDocument/2006/relationships/theme" Target="/ppt/slideMasters/theme/theme1.xml" Id="Ra66203b4b98b4c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485945234a41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463d71e0047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88031ce4641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f4454478745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59b628f2f4f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a923bd9de4d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5d42d6a4345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5ed63c5824c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SAFE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SAFE ØKONOMI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11 149 389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5 969 801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4 854 499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9 449 582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13 262 202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BENTHE MARIE ROLAND JACOBSEN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GINA MARIE JACOBSEN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Lies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2213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34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post@safe-okonomi.no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www.safe-okonomi.no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974 404 672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ØKONOMI AS</a:t>
            </a:r>
          </a:p>
        </p:txBody>
      </p:sp>
    </p:spTree>
  </p:cSld>
  <p:clrMapOvr>
    <a:masterClrMapping xmlns:a="http://schemas.openxmlformats.org/drawingml/2006/main"/>
  </p:clrMapOvr>
</p:sld>
</file>