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84a5db0552241f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bb69a3b8ecd46bf"/>
  </p:sldMasterIdLst>
  <p:sldIdLst>
    <p:sldId xmlns:r="http://schemas.openxmlformats.org/officeDocument/2006/relationships" id="256" r:id="R7ddbb7d5cc334e7e"/>
    <p:sldId xmlns:r="http://schemas.openxmlformats.org/officeDocument/2006/relationships" id="257" r:id="R26d52967067c4a9a"/>
    <p:sldId xmlns:r="http://schemas.openxmlformats.org/officeDocument/2006/relationships" id="258" r:id="Rfe6604f23fac4b70"/>
    <p:sldId xmlns:r="http://schemas.openxmlformats.org/officeDocument/2006/relationships" id="259" r:id="R57d77022d1734cb1"/>
    <p:sldId xmlns:r="http://schemas.openxmlformats.org/officeDocument/2006/relationships" id="260" r:id="Rbc55b82a85954632"/>
    <p:sldId xmlns:r="http://schemas.openxmlformats.org/officeDocument/2006/relationships" id="261" r:id="Rf267856f17f2423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b69a3b8ecd46bf" /><Relationship Type="http://schemas.openxmlformats.org/officeDocument/2006/relationships/slide" Target="/ppt/slides/slide1.xml" Id="R7ddbb7d5cc334e7e" /><Relationship Type="http://schemas.openxmlformats.org/officeDocument/2006/relationships/slide" Target="/ppt/slides/slide2.xml" Id="R26d52967067c4a9a" /><Relationship Type="http://schemas.openxmlformats.org/officeDocument/2006/relationships/slide" Target="/ppt/slides/slide3.xml" Id="Rfe6604f23fac4b70" /><Relationship Type="http://schemas.openxmlformats.org/officeDocument/2006/relationships/slide" Target="/ppt/slides/slide4.xml" Id="R57d77022d1734cb1" /><Relationship Type="http://schemas.openxmlformats.org/officeDocument/2006/relationships/slide" Target="/ppt/slides/slide5.xml" Id="Rbc55b82a85954632" /><Relationship Type="http://schemas.openxmlformats.org/officeDocument/2006/relationships/slide" Target="/ppt/slides/slide6.xml" Id="Rf267856f17f2423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8a0873ed684b0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7c4ed765144a15" /><Relationship Type="http://schemas.openxmlformats.org/officeDocument/2006/relationships/theme" Target="/ppt/slideMasters/theme/theme1.xml" Id="R431abacf327e45d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87c4ed765144a1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60597580b2491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103e67779d441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8bf18dfe7449d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c632cfad1143c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055cbb2b7b409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ebbbcdf7ad4d5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BOKHOLDERIET Per Serigstad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BOKHOLDERIET Per Serigstad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BOKHOLDERIET Per Serigstad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BOKHOLDERIET Per Serigstad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BOKHOLDERIET Per Serigstad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BOKHOLDERIET Per Serigstad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Reeholen 100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4340 Bryne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48 00 47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bokholderiet@bokhol.no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974 416 352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BOKHOLDERIET Per Serigstad</a:t>
            </a:r>
          </a:p>
        </p:txBody>
      </p:sp>
    </p:spTree>
  </p:cSld>
  <p:clrMapOvr>
    <a:masterClrMapping xmlns:a="http://schemas.openxmlformats.org/drawingml/2006/main"/>
  </p:clrMapOvr>
</p:sld>
</file>